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9" r:id="rId3"/>
    <p:sldId id="260" r:id="rId4"/>
    <p:sldId id="262" r:id="rId5"/>
    <p:sldId id="269" r:id="rId6"/>
    <p:sldId id="270" r:id="rId7"/>
    <p:sldId id="271" r:id="rId8"/>
    <p:sldId id="295" r:id="rId9"/>
    <p:sldId id="296" r:id="rId10"/>
    <p:sldId id="263" r:id="rId11"/>
    <p:sldId id="265" r:id="rId12"/>
    <p:sldId id="297" r:id="rId13"/>
    <p:sldId id="29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2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94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8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6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07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1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7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0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9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29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28/10/2023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2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0"/>
            <a:ext cx="9144000" cy="695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13800" dirty="0" smtClean="0">
                <a:solidFill>
                  <a:prstClr val="black"/>
                </a:solidFill>
                <a:latin typeface="Bemio Italic" panose="02000000000000000000" pitchFamily="50" charset="0"/>
              </a:rPr>
              <a:t>328</a:t>
            </a:r>
            <a:r>
              <a:rPr lang="fr-FR" sz="7600" dirty="0" smtClean="0">
                <a:solidFill>
                  <a:prstClr val="black"/>
                </a:solidFill>
                <a:latin typeface="Bemio Italic" panose="02000000000000000000" pitchFamily="50" charset="0"/>
              </a:rPr>
              <a:t> </a:t>
            </a:r>
            <a:r>
              <a:rPr lang="fr-FR" sz="7600" smtClean="0">
                <a:solidFill>
                  <a:prstClr val="black"/>
                </a:solidFill>
                <a:latin typeface="Bemio Italic" panose="02000000000000000000" pitchFamily="50" charset="0"/>
              </a:rPr>
              <a:t>– </a:t>
            </a:r>
          </a:p>
          <a:p>
            <a:pPr lvl="0">
              <a:defRPr/>
            </a:pPr>
            <a:r>
              <a:rPr lang="fr-FR" sz="7600" smtClean="0">
                <a:solidFill>
                  <a:prstClr val="black"/>
                </a:solidFill>
                <a:latin typeface="Bemio Italic" panose="02000000000000000000" pitchFamily="50" charset="0"/>
              </a:rPr>
              <a:t>Ny</a:t>
            </a:r>
            <a:r>
              <a:rPr lang="fr-FR" sz="7600" dirty="0" smtClean="0">
                <a:solidFill>
                  <a:prstClr val="black"/>
                </a:solidFill>
                <a:latin typeface="Bemio Italic" panose="02000000000000000000" pitchFamily="50" charset="0"/>
              </a:rPr>
              <a:t> </a:t>
            </a:r>
            <a:r>
              <a:rPr lang="fr-FR" sz="7600" dirty="0" err="1">
                <a:solidFill>
                  <a:prstClr val="black"/>
                </a:solidFill>
                <a:latin typeface="Bemio Italic" panose="02000000000000000000" pitchFamily="50" charset="0"/>
              </a:rPr>
              <a:t>antsonao</a:t>
            </a:r>
            <a:r>
              <a:rPr lang="fr-FR" sz="7600" dirty="0">
                <a:solidFill>
                  <a:prstClr val="black"/>
                </a:solidFill>
                <a:latin typeface="Bemio Italic" panose="02000000000000000000" pitchFamily="50" charset="0"/>
              </a:rPr>
              <a:t> </a:t>
            </a:r>
            <a:r>
              <a:rPr lang="fr-FR" sz="7600" dirty="0" err="1">
                <a:solidFill>
                  <a:prstClr val="black"/>
                </a:solidFill>
                <a:latin typeface="Bemio Italic" panose="02000000000000000000" pitchFamily="50" charset="0"/>
              </a:rPr>
              <a:t>Andriamanitra</a:t>
            </a:r>
            <a:r>
              <a:rPr lang="fr-FR" sz="7600" dirty="0">
                <a:solidFill>
                  <a:prstClr val="black"/>
                </a:solidFill>
                <a:latin typeface="Bemio Italic" panose="02000000000000000000" pitchFamily="50" charset="0"/>
              </a:rPr>
              <a:t> o!</a:t>
            </a:r>
            <a:br>
              <a:rPr lang="fr-FR" sz="7600" dirty="0">
                <a:solidFill>
                  <a:prstClr val="black"/>
                </a:solidFill>
                <a:latin typeface="Bemio Italic" panose="02000000000000000000" pitchFamily="50" charset="0"/>
              </a:rPr>
            </a:b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3.Ny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o!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Manakan-dalana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mania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7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maharitra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Itiavanao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1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manatona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Manolo-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8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>o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hampandre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1.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o!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fitiavan-dehibe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1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mandresy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lahatra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Mamolaka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mpandà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3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manatona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Manolo-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4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latin typeface="Helvetica Inserat LT Std" panose="020B0806030702050204" pitchFamily="34" charset="0"/>
              </a:rPr>
              <a:t> o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hampandre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8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2.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o!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Manambitamby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mibebaka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feonao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mandresy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lahatra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Mananatra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mpandà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‘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manatona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Manolo-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4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Hanompo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latin typeface="Helvetica Inserat LT Std" panose="020B0806030702050204" pitchFamily="34" charset="0"/>
              </a:rPr>
              <a:t> o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hampandre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9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68</Words>
  <Application>Microsoft Office PowerPoint</Application>
  <PresentationFormat>Affichage à l'écran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Bebas Neue</vt:lpstr>
      <vt:lpstr>Bemio Italic</vt:lpstr>
      <vt:lpstr>Calibri</vt:lpstr>
      <vt:lpstr>Calibri Light</vt:lpstr>
      <vt:lpstr>Helvetica Inserat LT Std</vt:lpstr>
      <vt:lpstr>1_Thème Office</vt:lpstr>
      <vt:lpstr>Présentation PowerPoint</vt:lpstr>
      <vt:lpstr>1. Ny antsonao Andriamanitra o! Dia feno fitiavan-dehibe</vt:lpstr>
      <vt:lpstr>Ny teninao mandresy lahatra Mamolaka ny foko izay mpandà</vt:lpstr>
      <vt:lpstr>‘Ty ahy Tompo fa manatona Manolo-tena ho Anao tokoa </vt:lpstr>
      <vt:lpstr>Hanompo Andriamanitra o! Ka hampandre ireo izay tsy nandre</vt:lpstr>
      <vt:lpstr>2. Ny antsonao Andriamanitra o! Manambitamby fo mibebaka</vt:lpstr>
      <vt:lpstr>Ny feonao mandresy lahatra  Mananatra ny foko ‘zay mpandà</vt:lpstr>
      <vt:lpstr>‘Ty ahy Tompo fa manatona Manolo-tena ho Anao tokoa </vt:lpstr>
      <vt:lpstr>Hanompo Andriamanitra o! Ka hampandre ireo izay tsy nandre</vt:lpstr>
      <vt:lpstr>3.Ny antsonao Andriamanitra o! Manakan-dalana ireo mania</vt:lpstr>
      <vt:lpstr>Ny fitiavanao maharitra Itiavanao ny fo mibebaka</vt:lpstr>
      <vt:lpstr>‘Ty ahy Tompo fa manatona Manolo-tena ho Anao tokoa </vt:lpstr>
      <vt:lpstr>Hanompo Anao Andriamanitra o! Ka hampandre ireo izay tsy nandre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14</cp:revision>
  <dcterms:created xsi:type="dcterms:W3CDTF">2021-10-19T13:18:14Z</dcterms:created>
  <dcterms:modified xsi:type="dcterms:W3CDTF">2023-10-28T18:23:15Z</dcterms:modified>
</cp:coreProperties>
</file>