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1066" r:id="rId2"/>
    <p:sldId id="1070" r:id="rId3"/>
    <p:sldId id="1073" r:id="rId4"/>
    <p:sldId id="1071" r:id="rId5"/>
    <p:sldId id="1072" r:id="rId6"/>
    <p:sldId id="1069" r:id="rId7"/>
    <p:sldId id="1074" r:id="rId8"/>
    <p:sldId id="1075" r:id="rId9"/>
    <p:sldId id="1076" r:id="rId10"/>
    <p:sldId id="1091" r:id="rId11"/>
    <p:sldId id="1068" r:id="rId12"/>
    <p:sldId id="1077" r:id="rId13"/>
    <p:sldId id="1078" r:id="rId14"/>
    <p:sldId id="1079" r:id="rId15"/>
    <p:sldId id="1083" r:id="rId16"/>
    <p:sldId id="1084" r:id="rId17"/>
    <p:sldId id="1085" r:id="rId18"/>
    <p:sldId id="1086" r:id="rId19"/>
    <p:sldId id="1092" r:id="rId20"/>
    <p:sldId id="1067" r:id="rId21"/>
    <p:sldId id="1080" r:id="rId22"/>
    <p:sldId id="1081" r:id="rId23"/>
    <p:sldId id="1082" r:id="rId24"/>
    <p:sldId id="1087" r:id="rId25"/>
    <p:sldId id="1088" r:id="rId26"/>
    <p:sldId id="1089" r:id="rId27"/>
    <p:sldId id="1090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4" autoAdjust="0"/>
    <p:restoredTop sz="86275" autoAdjust="0"/>
  </p:normalViewPr>
  <p:slideViewPr>
    <p:cSldViewPr snapToGrid="0">
      <p:cViewPr varScale="1">
        <p:scale>
          <a:sx n="64" d="100"/>
          <a:sy n="64" d="100"/>
        </p:scale>
        <p:origin x="11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8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40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9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9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/>
              <a:pPr/>
              <a:t>28/10/2023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8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FIF 356 – </a:t>
            </a:r>
            <a:r>
              <a:rPr lang="en-US" sz="8800" b="1" kern="1200" dirty="0" err="1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Raiko</a:t>
            </a:r>
            <a:r>
              <a:rPr lang="en-US" sz="88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 o ! </a:t>
            </a:r>
            <a:r>
              <a:rPr lang="en-US" sz="8800" b="1" kern="1200" dirty="0" err="1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Izaho</a:t>
            </a:r>
            <a:r>
              <a:rPr lang="en-US" sz="88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 </a:t>
            </a:r>
            <a:r>
              <a:rPr lang="en-US" sz="8800" b="1" kern="1200" dirty="0" err="1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misaotra</a:t>
            </a:r>
            <a:r>
              <a:rPr lang="en-US" sz="88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 </a:t>
            </a:r>
            <a:r>
              <a:rPr lang="en-US" sz="8800" b="1" kern="1200" dirty="0" err="1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anao</a:t>
            </a:r>
            <a:r>
              <a:rPr lang="en-US" sz="88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 (TOKIM-MPANOMPOANA)</a:t>
            </a:r>
            <a:endParaRPr lang="fr-FR" sz="8800" b="1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150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TOKIM-</a:t>
            </a:r>
            <a:br>
              <a:rPr lang="en-US" sz="150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</a:br>
            <a:r>
              <a:rPr lang="en-US" sz="150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PANOMPOANA</a:t>
            </a:r>
            <a:endParaRPr lang="fr-FR" sz="15000" b="1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2-Jesoa ô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ekeko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eto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ho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fitaovana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eo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am-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pelantananao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8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Hitoriana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famonjenao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Hanitarana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ambaindainao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8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Hofadiako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hoe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Zava-mifanohitra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amin’ny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baikonao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06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hitondra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fiangonanao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fanaon’izao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tontolo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5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Ref. :</a:t>
            </a:r>
            <a:endParaRPr lang="fr-FR" dirty="0" smtClean="0">
              <a:effectLst/>
            </a:endParaRPr>
          </a:p>
          <a:p>
            <a:pPr rtl="0" eaLnBrk="1" latinLnBrk="0" hangingPunct="1"/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Ka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ambarako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eto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fahafoizan-tenako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hanompo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Raiko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9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handrarak’ilo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Mby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an-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doha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tena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asanao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tokoa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3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saiko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</a:t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androko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hareko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fanahiko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Jesoa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7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Foiko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ary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hoentiko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mahefa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fanompoako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4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150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TOKIM-</a:t>
            </a:r>
            <a:br>
              <a:rPr lang="en-US" sz="150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</a:br>
            <a:r>
              <a:rPr lang="en-US" sz="15000" b="1" kern="1200" dirty="0" smtClean="0">
                <a:solidFill>
                  <a:srgbClr val="000000"/>
                </a:solidFill>
                <a:effectLst/>
                <a:latin typeface="Bebas Neue" panose="020B0606020202050201" pitchFamily="34" charset="0"/>
              </a:rPr>
              <a:t>PANOMPOANA</a:t>
            </a:r>
            <a:endParaRPr lang="fr-FR" sz="15000" b="1" dirty="0"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1-Raiko ô !,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izaho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misaotra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mba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nofidianao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ho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mpiasanao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87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3-Ray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Tsitoha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ô </a:t>
            </a:r>
            <a:r>
              <a:rPr lang="en-US" dirty="0" err="1" smtClean="0">
                <a:solidFill>
                  <a:srgbClr val="000000"/>
                </a:solidFill>
              </a:rPr>
              <a:t>izay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iriko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Dia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fanahinao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hambomba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4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Ka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asa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atao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fivoriana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haroaroako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faharatsiana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8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Jesoa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ô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mba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tovy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amiko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hahafoy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hahasaraka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01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Raha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no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miaraka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amiko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tokoa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misy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asa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tsara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efako</a:t>
            </a:r>
            <a:endParaRPr lang="fr-FR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44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Ref. :</a:t>
            </a:r>
            <a:endParaRPr lang="fr-FR" dirty="0" smtClean="0">
              <a:effectLst/>
            </a:endParaRPr>
          </a:p>
          <a:p>
            <a:pPr rtl="0" eaLnBrk="1" latinLnBrk="0" hangingPunct="1"/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Ka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ambarako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eto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fahafoizan-tenako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hanompo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Raiko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7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handrarak’ilo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Mby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an-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doha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tena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asanao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tokoa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44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saiko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</a:t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androko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hareko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fanahiko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Jesoa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1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Foiko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ary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hoentiko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mahefa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fanompoako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6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Ka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dia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mendrika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aza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aho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Nomenao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anjara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asanao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3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Z’inona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aho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Andriamanitro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ô</a:t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Z’inona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moa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aho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no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mba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tinendrinao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Mpanota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aho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mendrika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tokoa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nefa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indro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toloranao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soa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3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rtl="0" eaLnBrk="1" latinLnBrk="0" hangingPunct="1"/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Ref. :</a:t>
            </a:r>
            <a:endParaRPr lang="fr-FR" dirty="0" smtClean="0">
              <a:effectLst/>
            </a:endParaRPr>
          </a:p>
          <a:p>
            <a:pPr rtl="0" eaLnBrk="1" latinLnBrk="0" hangingPunct="1"/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Ka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ambarako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eto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fahafoizan-tenako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hanompo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Raiko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6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handrarak’ilo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Mby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an-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doha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tena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asanao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tokoa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30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saiko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</a:t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androko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hareko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,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ny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fanahiko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Jesoa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03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Foiko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ary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hoentiko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manao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/>
            </a:r>
            <a:b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</a:b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Sy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mahefa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fanompoako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 </a:t>
            </a:r>
            <a:r>
              <a:rPr lang="en-US" sz="8000" kern="1200" dirty="0" err="1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izao</a:t>
            </a:r>
            <a:r>
              <a:rPr lang="en-US" sz="8000" kern="1200" dirty="0" smtClean="0">
                <a:solidFill>
                  <a:srgbClr val="000000"/>
                </a:solidFill>
                <a:effectLst/>
                <a:latin typeface="Helvetica Inserat LT Std" panose="020B0806030702050204" pitchFamily="34" charset="0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31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140</Words>
  <Application>Microsoft Office PowerPoint</Application>
  <PresentationFormat>Affichage à l'écran (4:3)</PresentationFormat>
  <Paragraphs>30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Bebas Neue</vt:lpstr>
      <vt:lpstr>Calibri</vt:lpstr>
      <vt:lpstr>Helvetica Inserat LT Std</vt:lpstr>
      <vt:lpstr>Thème Office</vt:lpstr>
      <vt:lpstr>FIF 356 – Raiko o ! Izaho misaotra anao (TOKIM-MPANOMPOANA)</vt:lpstr>
      <vt:lpstr>1-Raiko ô !, izaho misaotra Anao Fa mba nofidianao ho mpiasanao</vt:lpstr>
      <vt:lpstr>Ka na dia tsy mendrika aza aho Nomenao anjara hanao ny asanao</vt:lpstr>
      <vt:lpstr>Z’inona aho Andriamanitro ô Z’inona moa aho no mba tinendrinao</vt:lpstr>
      <vt:lpstr>Mpanota aho tsy mendrika tokoa nefa indro fa toloranao ny soa</vt:lpstr>
      <vt:lpstr>Ref. : Ka ambarako eto izao Ny fahafoizan-tenako hanompo Anao Raiko</vt:lpstr>
      <vt:lpstr>Tsy handrarak’ilo Mby an-doha Fa tena hanao ny asanao tokoa.</vt:lpstr>
      <vt:lpstr>Na ny saiko, na ny aiko, Ny androko, ny hareko, ny fanahiko Jesoa.</vt:lpstr>
      <vt:lpstr>Foiko ary hoentiko manao Sy mahefa izao fanompoako izao.</vt:lpstr>
      <vt:lpstr>TOKIM- PANOMPOANA</vt:lpstr>
      <vt:lpstr>2-Jesoa ô ekeko eto izao Ny ho fitaovana eo am-pelantananao</vt:lpstr>
      <vt:lpstr>Hitoriana ny famonjenao  Hanitarana ny ambaindainao</vt:lpstr>
      <vt:lpstr>Hofadiako izany hoe hanao Zava-mifanohitra amin’ny baikonao</vt:lpstr>
      <vt:lpstr>Na hitondra ny fiangonanao Hanao ny fanaon’izao tontolo izao</vt:lpstr>
      <vt:lpstr>Ref. : Ka ambarako eto izao Ny fahafoizan-tenako hanompo Anao Raiko</vt:lpstr>
      <vt:lpstr>Tsy handrarak’ilo Mby an-doha Fa tena hanao ny asanao tokoa.</vt:lpstr>
      <vt:lpstr>Na ny saiko, na ny aiko, Ny androko, ny hareko, ny fanahiko Jesoa.</vt:lpstr>
      <vt:lpstr>Foiko ary hoentiko manao Sy mahefa izao fanompoako izao.</vt:lpstr>
      <vt:lpstr>TOKIM- PANOMPOANA</vt:lpstr>
      <vt:lpstr>3-Ray Tsitoha ô izay iriko Dia ny fanahinao hambomba ahy</vt:lpstr>
      <vt:lpstr>Ka na asa atao na fivoriana Tsy haroaroako faharatsiana</vt:lpstr>
      <vt:lpstr>Jesoa ô mba tovy amiko fa Ianao tsy hahafoy na hahasaraka ahy</vt:lpstr>
      <vt:lpstr>Raha Ianao no miaraka amiko tokoa Tsy misy asa tsara izay tsy efako</vt:lpstr>
      <vt:lpstr>Ref. : Ka ambarako eto izao Ny fahafoizan-tenako hanompo Anao Raiko</vt:lpstr>
      <vt:lpstr>Tsy handrarak’ilo Mby an-doha Fa tena hanao ny asanao tokoa.</vt:lpstr>
      <vt:lpstr>Na ny saiko, na ny aiko, Ny androko, ny hareko, ny fanahiko Jesoa.</vt:lpstr>
      <vt:lpstr>Foiko ary hoentiko manao Sy mahefa izao fanompoako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KRISTIANINA SANDOKA</dc:title>
  <dc:creator>ACER NAKAHY</dc:creator>
  <cp:lastModifiedBy>tsiory</cp:lastModifiedBy>
  <cp:revision>773</cp:revision>
  <dcterms:created xsi:type="dcterms:W3CDTF">2015-02-07T16:03:28Z</dcterms:created>
  <dcterms:modified xsi:type="dcterms:W3CDTF">2023-10-28T18:33:39Z</dcterms:modified>
</cp:coreProperties>
</file>