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5" r:id="rId5"/>
    <p:sldId id="268" r:id="rId6"/>
    <p:sldId id="269" r:id="rId7"/>
    <p:sldId id="270" r:id="rId8"/>
    <p:sldId id="276" r:id="rId9"/>
    <p:sldId id="277" r:id="rId10"/>
    <p:sldId id="271" r:id="rId11"/>
    <p:sldId id="272" r:id="rId12"/>
    <p:sldId id="278" r:id="rId13"/>
    <p:sldId id="27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4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2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4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1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2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-356460" y="2767013"/>
            <a:ext cx="9617936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 359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r>
              <a:rPr lang="en-GB" dirty="0" err="1" smtClean="0">
                <a:solidFill>
                  <a:schemeClr val="tx1"/>
                </a:solidFill>
              </a:rPr>
              <a:t>Indreto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3.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Fanahy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ô </a:t>
            </a:r>
            <a:r>
              <a:rPr lang="fr-FR" dirty="0" err="1"/>
              <a:t>midina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Jereo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olonao</a:t>
            </a:r>
            <a:r>
              <a:rPr lang="fr-FR" dirty="0"/>
              <a:t> fa </a:t>
            </a:r>
            <a:r>
              <a:rPr lang="fr-FR" dirty="0" err="1"/>
              <a:t>sao</a:t>
            </a:r>
            <a:r>
              <a:rPr lang="fr-FR" dirty="0"/>
              <a:t> </a:t>
            </a:r>
            <a:r>
              <a:rPr lang="fr-FR" dirty="0" err="1"/>
              <a:t>variana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matory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fohazy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Fanahy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</a:t>
            </a:r>
            <a:r>
              <a:rPr lang="fr-FR" dirty="0" err="1"/>
              <a:t>Jesoa</a:t>
            </a:r>
            <a:r>
              <a:rPr lang="fr-FR" dirty="0"/>
              <a:t> </a:t>
            </a:r>
            <a:r>
              <a:rPr lang="fr-FR" dirty="0" err="1"/>
              <a:t>afafazo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Mamaky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efitra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solafaka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tojo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fiakarana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afaka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Herikereo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mbola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malefaka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Tazatazano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sao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reraka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Jesosy</a:t>
            </a:r>
            <a:r>
              <a:rPr lang="fr-FR" dirty="0" smtClean="0">
                <a:solidFill>
                  <a:schemeClr val="tx1"/>
                </a:solidFill>
              </a:rPr>
              <a:t> ô ! </a:t>
            </a:r>
            <a:r>
              <a:rPr lang="fr-FR" dirty="0" err="1" smtClean="0">
                <a:solidFill>
                  <a:schemeClr val="tx1"/>
                </a:solidFill>
              </a:rPr>
              <a:t>Indreto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olonao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Manatona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mba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vonjena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Manatona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sao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Kely</a:t>
            </a:r>
            <a:r>
              <a:rPr lang="fr-FR" dirty="0"/>
              <a:t> </a:t>
            </a:r>
            <a:r>
              <a:rPr lang="fr-FR" dirty="0" err="1"/>
              <a:t>finoana</a:t>
            </a:r>
            <a:r>
              <a:rPr lang="fr-FR" dirty="0"/>
              <a:t> </a:t>
            </a:r>
            <a:r>
              <a:rPr lang="fr-FR" dirty="0" err="1"/>
              <a:t>Jesoa</a:t>
            </a:r>
            <a:r>
              <a:rPr lang="fr-FR" dirty="0"/>
              <a:t> ka </a:t>
            </a:r>
            <a:r>
              <a:rPr lang="fr-FR" dirty="0" err="1"/>
              <a:t>mila</a:t>
            </a:r>
            <a:r>
              <a:rPr lang="fr-FR" dirty="0"/>
              <a:t> </a:t>
            </a:r>
            <a:r>
              <a:rPr lang="fr-FR" dirty="0" err="1"/>
              <a:t>hery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Mamaky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efitra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solafaka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tojo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fiakarana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afaka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Herikereo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mbola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malefaka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Tazatazano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sao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reraka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/>
              <a:t>2.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Jesosy</a:t>
            </a:r>
            <a:r>
              <a:rPr lang="fr-FR" dirty="0"/>
              <a:t> ô ! </a:t>
            </a:r>
            <a:r>
              <a:rPr lang="fr-FR" dirty="0" err="1"/>
              <a:t>Indreto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olonao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Manatona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mba</a:t>
            </a:r>
            <a:r>
              <a:rPr lang="fr-FR" dirty="0"/>
              <a:t> ho </a:t>
            </a:r>
            <a:r>
              <a:rPr lang="fr-FR" dirty="0" err="1" smtClean="0"/>
              <a:t>vonjena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/>
              <a:t>Manatona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ka </a:t>
            </a:r>
            <a:r>
              <a:rPr lang="fr-FR" dirty="0" err="1"/>
              <a:t>tohano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Raha</a:t>
            </a:r>
            <a:r>
              <a:rPr lang="fr-FR" dirty="0"/>
              <a:t> </a:t>
            </a:r>
            <a:r>
              <a:rPr lang="fr-FR" dirty="0" err="1"/>
              <a:t>sendra</a:t>
            </a:r>
            <a:r>
              <a:rPr lang="fr-FR" dirty="0"/>
              <a:t> </a:t>
            </a:r>
            <a:r>
              <a:rPr lang="fr-FR" dirty="0" err="1"/>
              <a:t>lavo</a:t>
            </a:r>
            <a:r>
              <a:rPr lang="fr-FR" dirty="0"/>
              <a:t> </a:t>
            </a:r>
            <a:r>
              <a:rPr lang="fr-FR" dirty="0" err="1"/>
              <a:t>aho</a:t>
            </a:r>
            <a:r>
              <a:rPr lang="fr-FR" dirty="0"/>
              <a:t> </a:t>
            </a:r>
            <a:r>
              <a:rPr lang="fr-FR" dirty="0" err="1"/>
              <a:t>Jesoa</a:t>
            </a:r>
            <a:r>
              <a:rPr lang="fr-FR" dirty="0"/>
              <a:t> </a:t>
            </a:r>
            <a:r>
              <a:rPr lang="fr-FR" dirty="0" err="1"/>
              <a:t>atsangano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Fiv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Mamaky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efitra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solafaka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tojo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fiakarana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mety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afaka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Herikereo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mbola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malefaka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Tazatazano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ihany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> fa </a:t>
            </a:r>
            <a:r>
              <a:rPr lang="fr-FR" dirty="0" err="1" smtClean="0">
                <a:solidFill>
                  <a:schemeClr val="tx1"/>
                </a:solidFill>
              </a:rPr>
              <a:t>sao</a:t>
            </a:r>
            <a:r>
              <a:rPr lang="fr-FR" dirty="0" smtClean="0">
                <a:solidFill>
                  <a:schemeClr val="tx1"/>
                </a:solidFill>
              </a:rPr>
              <a:t> dia </a:t>
            </a:r>
            <a:r>
              <a:rPr lang="fr-FR" dirty="0" err="1" smtClean="0">
                <a:solidFill>
                  <a:schemeClr val="tx1"/>
                </a:solidFill>
              </a:rPr>
              <a:t>reraka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55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 359 Jesosy ô ! Indreto ny olonao</vt:lpstr>
      <vt:lpstr>1 Jesosy ô ! Indreto ny olonao  Manatona Anao mba ho vonjena</vt:lpstr>
      <vt:lpstr>Manatona Anao sao very Kely finoana Jesoa ka mila hery</vt:lpstr>
      <vt:lpstr>Fiv : Mamaky efitra mety solafaka Raha tojo fiakarana dia mety tsy ho afaka</vt:lpstr>
      <vt:lpstr>Herikereo ihany Jesoa fa mbola malefaka  Tazatazano ihany Jesoa fa sao dia reraka</vt:lpstr>
      <vt:lpstr>2. Jesosy ô ! Indreto ny olonao Manatona Anao mba ho vonjena</vt:lpstr>
      <vt:lpstr>Manatona Anao ka tohano Raha sendra lavo aho Jesoa atsangano</vt:lpstr>
      <vt:lpstr>Fiv : Mamaky efitra mety solafaka Raha tojo fiakarana dia mety tsy ho afaka</vt:lpstr>
      <vt:lpstr>Herikereo ihany Jesoa fa mbola malefaka  Tazatazano ihany Jesoa fa sao dia reraka</vt:lpstr>
      <vt:lpstr>3. Fanahy Masina ô midina Jereo ny olonao fa sao variana</vt:lpstr>
      <vt:lpstr>Izay matory mba fohazy Ny Fanahy Masina Jesoa afafazo</vt:lpstr>
      <vt:lpstr>Fiv : Mamaky efitra mety solafaka Raha tojo fiakarana dia mety tsy ho afaka</vt:lpstr>
      <vt:lpstr>Herikereo ihany Jesoa fa mbola malefaka  Tazatazano ihany Jesoa fa sao dia reraka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30</cp:revision>
  <dcterms:created xsi:type="dcterms:W3CDTF">2015-02-15T12:43:03Z</dcterms:created>
  <dcterms:modified xsi:type="dcterms:W3CDTF">2023-10-28T18:38:45Z</dcterms:modified>
</cp:coreProperties>
</file>