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9" r:id="rId3"/>
    <p:sldId id="258" r:id="rId4"/>
    <p:sldId id="260" r:id="rId5"/>
    <p:sldId id="269" r:id="rId6"/>
    <p:sldId id="270" r:id="rId7"/>
    <p:sldId id="271" r:id="rId8"/>
    <p:sldId id="272" r:id="rId9"/>
    <p:sldId id="261" r:id="rId10"/>
    <p:sldId id="262" r:id="rId11"/>
    <p:sldId id="273" r:id="rId12"/>
    <p:sldId id="274" r:id="rId13"/>
    <p:sldId id="275" r:id="rId14"/>
    <p:sldId id="276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94474" autoAdjust="0"/>
  </p:normalViewPr>
  <p:slideViewPr>
    <p:cSldViewPr snapToGrid="0">
      <p:cViewPr varScale="1">
        <p:scale>
          <a:sx n="71" d="100"/>
          <a:sy n="71" d="100"/>
        </p:scale>
        <p:origin x="666" y="54"/>
      </p:cViewPr>
      <p:guideLst/>
    </p:cSldViewPr>
  </p:slideViewPr>
  <p:outlineViewPr>
    <p:cViewPr>
      <p:scale>
        <a:sx n="33" d="100"/>
        <a:sy n="33" d="100"/>
      </p:scale>
      <p:origin x="0" y="-16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4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96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96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29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34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734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05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528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603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06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661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39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6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01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44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12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97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64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4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3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08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0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8022" y="2766219"/>
            <a:ext cx="55243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pt-BR" dirty="0">
                <a:solidFill>
                  <a:prstClr val="black"/>
                </a:solidFill>
                <a:latin typeface="Bebas Neue" panose="020B0606020202050201" pitchFamily="34" charset="0"/>
              </a:rPr>
              <a:t>Ry Fanahy Masina ao ambony </a:t>
            </a:r>
            <a:endParaRPr kumimoji="0" lang="fr-FR" sz="8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606020202050201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966" y="1459230"/>
            <a:ext cx="2723823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0"/>
                <a:ea typeface="Times New Roman" panose="02020603050405020304" pitchFamily="18" charset="0"/>
                <a:cs typeface="+mn-cs"/>
              </a:rPr>
              <a:t>70</a:t>
            </a:r>
            <a:endParaRPr kumimoji="0" lang="fr-FR" sz="2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19966" y="4424689"/>
            <a:ext cx="3118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sz="5400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FIFOHAZANA</a:t>
            </a:r>
            <a:endParaRPr kumimoji="0" lang="fr-FR" sz="5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Fiv : Ry </a:t>
            </a:r>
            <a:r>
              <a:rPr lang="pt-BR" sz="8000" dirty="0">
                <a:latin typeface="Helvetica Inserat LT Std" panose="020B0806030702050204" pitchFamily="34" charset="0"/>
              </a:rPr>
              <a:t>Fanahy Masina ô! midina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Hanafana, hampahery</a:t>
            </a:r>
          </a:p>
        </p:txBody>
      </p:sp>
    </p:spTree>
    <p:extLst>
      <p:ext uri="{BB962C8B-B14F-4D97-AF65-F5344CB8AC3E}">
        <p14:creationId xmlns:p14="http://schemas.microsoft.com/office/powerpoint/2010/main" val="11917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Fa ny fo lazolazoam-pahotana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O! vonjeo, sao very</a:t>
            </a:r>
          </a:p>
        </p:txBody>
      </p:sp>
    </p:spTree>
    <p:extLst>
      <p:ext uri="{BB962C8B-B14F-4D97-AF65-F5344CB8AC3E}">
        <p14:creationId xmlns:p14="http://schemas.microsoft.com/office/powerpoint/2010/main" val="25311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Fiv : Ry </a:t>
            </a:r>
            <a:r>
              <a:rPr lang="pt-BR" sz="8000" dirty="0">
                <a:latin typeface="Helvetica Inserat LT Std" panose="020B0806030702050204" pitchFamily="34" charset="0"/>
              </a:rPr>
              <a:t>Fanahy Masina ô! midina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Hanafana, hampahery</a:t>
            </a:r>
          </a:p>
        </p:txBody>
      </p:sp>
    </p:spTree>
    <p:extLst>
      <p:ext uri="{BB962C8B-B14F-4D97-AF65-F5344CB8AC3E}">
        <p14:creationId xmlns:p14="http://schemas.microsoft.com/office/powerpoint/2010/main" val="27390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Fa ny fo lazolazoam-pahotana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O! vonjeo, sao very</a:t>
            </a:r>
          </a:p>
        </p:txBody>
      </p:sp>
    </p:spTree>
    <p:extLst>
      <p:ext uri="{BB962C8B-B14F-4D97-AF65-F5344CB8AC3E}">
        <p14:creationId xmlns:p14="http://schemas.microsoft.com/office/powerpoint/2010/main" val="32311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3 O</a:t>
            </a:r>
            <a:r>
              <a:rPr lang="pt-BR" sz="8000" dirty="0">
                <a:latin typeface="Helvetica Inserat LT Std" panose="020B0806030702050204" pitchFamily="34" charset="0"/>
              </a:rPr>
              <a:t>! ry afo Masin'i Jesosy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'Zay irin'ny firenena,</a:t>
            </a:r>
          </a:p>
        </p:txBody>
      </p:sp>
    </p:spTree>
    <p:extLst>
      <p:ext uri="{BB962C8B-B14F-4D97-AF65-F5344CB8AC3E}">
        <p14:creationId xmlns:p14="http://schemas.microsoft.com/office/powerpoint/2010/main" val="31131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lasanao koa re 'ty Nosy,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Mba handray ny famonjena.</a:t>
            </a:r>
          </a:p>
        </p:txBody>
      </p:sp>
    </p:spTree>
    <p:extLst>
      <p:ext uri="{BB962C8B-B14F-4D97-AF65-F5344CB8AC3E}">
        <p14:creationId xmlns:p14="http://schemas.microsoft.com/office/powerpoint/2010/main" val="4383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Fiv : Ry </a:t>
            </a:r>
            <a:r>
              <a:rPr lang="pt-BR" sz="8000" dirty="0">
                <a:latin typeface="Helvetica Inserat LT Std" panose="020B0806030702050204" pitchFamily="34" charset="0"/>
              </a:rPr>
              <a:t>Fanahy Masina ô! midina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Hanafana, hampahery</a:t>
            </a:r>
          </a:p>
        </p:txBody>
      </p:sp>
    </p:spTree>
    <p:extLst>
      <p:ext uri="{BB962C8B-B14F-4D97-AF65-F5344CB8AC3E}">
        <p14:creationId xmlns:p14="http://schemas.microsoft.com/office/powerpoint/2010/main" val="32431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Fa ny fo lazolazoam-pahotana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O! vonjeo, sao very</a:t>
            </a:r>
          </a:p>
        </p:txBody>
      </p:sp>
    </p:spTree>
    <p:extLst>
      <p:ext uri="{BB962C8B-B14F-4D97-AF65-F5344CB8AC3E}">
        <p14:creationId xmlns:p14="http://schemas.microsoft.com/office/powerpoint/2010/main" val="11620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Fiv : Ry </a:t>
            </a:r>
            <a:r>
              <a:rPr lang="pt-BR" sz="8000" dirty="0">
                <a:latin typeface="Helvetica Inserat LT Std" panose="020B0806030702050204" pitchFamily="34" charset="0"/>
              </a:rPr>
              <a:t>Fanahy Masina ô! midina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Hanafana, hampahery</a:t>
            </a:r>
          </a:p>
        </p:txBody>
      </p:sp>
    </p:spTree>
    <p:extLst>
      <p:ext uri="{BB962C8B-B14F-4D97-AF65-F5344CB8AC3E}">
        <p14:creationId xmlns:p14="http://schemas.microsoft.com/office/powerpoint/2010/main" val="20934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Fa ny fo lazolazoam-pahotana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O! vonjeo, sao very</a:t>
            </a:r>
          </a:p>
        </p:txBody>
      </p:sp>
    </p:spTree>
    <p:extLst>
      <p:ext uri="{BB962C8B-B14F-4D97-AF65-F5344CB8AC3E}">
        <p14:creationId xmlns:p14="http://schemas.microsoft.com/office/powerpoint/2010/main" val="22645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1 Ry </a:t>
            </a:r>
            <a:r>
              <a:rPr lang="pt-BR" sz="8000" dirty="0">
                <a:latin typeface="Helvetica Inserat LT Std" panose="020B0806030702050204" pitchFamily="34" charset="0"/>
              </a:rPr>
              <a:t>Fanahy Masina ao ambony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Irak'i Jesosy Tompo,</a:t>
            </a:r>
          </a:p>
        </p:txBody>
      </p:sp>
    </p:spTree>
    <p:extLst>
      <p:ext uri="{BB962C8B-B14F-4D97-AF65-F5344CB8AC3E}">
        <p14:creationId xmlns:p14="http://schemas.microsoft.com/office/powerpoint/2010/main" val="16595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Izahay aty dia mila vonjy,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Hafanao, hatanjaho!</a:t>
            </a:r>
          </a:p>
        </p:txBody>
      </p:sp>
    </p:spTree>
    <p:extLst>
      <p:ext uri="{BB962C8B-B14F-4D97-AF65-F5344CB8AC3E}">
        <p14:creationId xmlns:p14="http://schemas.microsoft.com/office/powerpoint/2010/main" val="5408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Fiv : Ry </a:t>
            </a:r>
            <a:r>
              <a:rPr lang="pt-BR" sz="8000" dirty="0">
                <a:latin typeface="Helvetica Inserat LT Std" panose="020B0806030702050204" pitchFamily="34" charset="0"/>
              </a:rPr>
              <a:t>Fanahy Masina ô! midina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Hanafana, hampahery</a:t>
            </a:r>
          </a:p>
        </p:txBody>
      </p:sp>
    </p:spTree>
    <p:extLst>
      <p:ext uri="{BB962C8B-B14F-4D97-AF65-F5344CB8AC3E}">
        <p14:creationId xmlns:p14="http://schemas.microsoft.com/office/powerpoint/2010/main" val="33772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Fa ny fo lazolazoam-pahotana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O! vonjeo, sao very</a:t>
            </a:r>
          </a:p>
        </p:txBody>
      </p:sp>
    </p:spTree>
    <p:extLst>
      <p:ext uri="{BB962C8B-B14F-4D97-AF65-F5344CB8AC3E}">
        <p14:creationId xmlns:p14="http://schemas.microsoft.com/office/powerpoint/2010/main" val="25247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Fiv : Ry </a:t>
            </a:r>
            <a:r>
              <a:rPr lang="pt-BR" sz="8000" dirty="0">
                <a:latin typeface="Helvetica Inserat LT Std" panose="020B0806030702050204" pitchFamily="34" charset="0"/>
              </a:rPr>
              <a:t>Fanahy Masina ô! midina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Hanafana, hampahery</a:t>
            </a:r>
          </a:p>
        </p:txBody>
      </p:sp>
    </p:spTree>
    <p:extLst>
      <p:ext uri="{BB962C8B-B14F-4D97-AF65-F5344CB8AC3E}">
        <p14:creationId xmlns:p14="http://schemas.microsoft.com/office/powerpoint/2010/main" val="28974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Fa ny fo lazolazoam-pahotana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O! vonjeo, sao very</a:t>
            </a:r>
          </a:p>
        </p:txBody>
      </p:sp>
    </p:spTree>
    <p:extLst>
      <p:ext uri="{BB962C8B-B14F-4D97-AF65-F5344CB8AC3E}">
        <p14:creationId xmlns:p14="http://schemas.microsoft.com/office/powerpoint/2010/main" val="22346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2 Ry </a:t>
            </a:r>
            <a:r>
              <a:rPr lang="pt-BR" sz="8000" dirty="0">
                <a:latin typeface="Helvetica Inserat LT Std" panose="020B0806030702050204" pitchFamily="34" charset="0"/>
              </a:rPr>
              <a:t>Fanahy Masin-janahary,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Hazavao re ny sainay,</a:t>
            </a:r>
          </a:p>
        </p:txBody>
      </p:sp>
    </p:spTree>
    <p:extLst>
      <p:ext uri="{BB962C8B-B14F-4D97-AF65-F5344CB8AC3E}">
        <p14:creationId xmlns:p14="http://schemas.microsoft.com/office/powerpoint/2010/main" val="5241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He! ny fonay osa, sy marary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Mba sitrano handresenay.</a:t>
            </a:r>
          </a:p>
        </p:txBody>
      </p:sp>
    </p:spTree>
    <p:extLst>
      <p:ext uri="{BB962C8B-B14F-4D97-AF65-F5344CB8AC3E}">
        <p14:creationId xmlns:p14="http://schemas.microsoft.com/office/powerpoint/2010/main" val="41335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117</Words>
  <Application>Microsoft Office PowerPoint</Application>
  <PresentationFormat>Affichage à l'écran (4:3)</PresentationFormat>
  <Paragraphs>21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Bebas Neue</vt:lpstr>
      <vt:lpstr>Calibri</vt:lpstr>
      <vt:lpstr>Calibri Light</vt:lpstr>
      <vt:lpstr>Helvetica Inserat LT Std</vt:lpstr>
      <vt:lpstr>Times New Roman</vt:lpstr>
      <vt:lpstr>2_Thème Office</vt:lpstr>
      <vt:lpstr>Thème Office</vt:lpstr>
      <vt:lpstr>Présentation PowerPoint</vt:lpstr>
      <vt:lpstr>1 Ry Fanahy Masina ao ambony Irak'i Jesosy Tompo,</vt:lpstr>
      <vt:lpstr>Izahay aty dia mila vonjy, Hafanao, hatanjaho!</vt:lpstr>
      <vt:lpstr>Fiv : Ry Fanahy Masina ô! midina Hanafana, hampahery</vt:lpstr>
      <vt:lpstr>Fa ny fo lazolazoam-pahotana O! vonjeo, sao very</vt:lpstr>
      <vt:lpstr>Fiv : Ry Fanahy Masina ô! midina Hanafana, hampahery</vt:lpstr>
      <vt:lpstr>Fa ny fo lazolazoam-pahotana O! vonjeo, sao very</vt:lpstr>
      <vt:lpstr>2 Ry Fanahy Masin-janahary, Hazavao re ny sainay,</vt:lpstr>
      <vt:lpstr>He! ny fonay osa, sy marary Mba sitrano handresenay.</vt:lpstr>
      <vt:lpstr>Fiv : Ry Fanahy Masina ô! midina Hanafana, hampahery</vt:lpstr>
      <vt:lpstr>Fa ny fo lazolazoam-pahotana O! vonjeo, sao very</vt:lpstr>
      <vt:lpstr>Fiv : Ry Fanahy Masina ô! midina Hanafana, hampahery</vt:lpstr>
      <vt:lpstr>Fa ny fo lazolazoam-pahotana O! vonjeo, sao very</vt:lpstr>
      <vt:lpstr>3 O! ry afo Masin'i Jesosy 'Zay irin'ny firenena,</vt:lpstr>
      <vt:lpstr>lasanao koa re 'ty Nosy, Mba handray ny famonjena.</vt:lpstr>
      <vt:lpstr>Fiv : Ry Fanahy Masina ô! midina Hanafana, hampahery</vt:lpstr>
      <vt:lpstr>Fa ny fo lazolazoam-pahotana O! vonjeo, sao very</vt:lpstr>
      <vt:lpstr>Fiv : Ry Fanahy Masina ô! midina Hanafana, hampahery</vt:lpstr>
      <vt:lpstr>Fa ny fo lazolazoam-pahotana O! vonjeo, sao 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AKV</dc:creator>
  <cp:lastModifiedBy>AKV</cp:lastModifiedBy>
  <cp:revision>23</cp:revision>
  <dcterms:created xsi:type="dcterms:W3CDTF">2023-07-15T14:49:38Z</dcterms:created>
  <dcterms:modified xsi:type="dcterms:W3CDTF">2023-07-15T15:10:46Z</dcterms:modified>
</cp:coreProperties>
</file>