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3" autoAdjust="0"/>
    <p:restoredTop sz="86391" autoAdjust="0"/>
  </p:normalViewPr>
  <p:slideViewPr>
    <p:cSldViewPr snapToGrid="0">
      <p:cViewPr varScale="1">
        <p:scale>
          <a:sx n="63" d="100"/>
          <a:sy n="63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1162" y="2855503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>
                <a:latin typeface="Helvetica Inserat LT Std" panose="020B0806030702050204" pitchFamily="34" charset="0"/>
              </a:rPr>
              <a:t>Mino </a:t>
            </a:r>
            <a:r>
              <a:rPr lang="en-US" sz="8000" dirty="0" err="1">
                <a:latin typeface="Helvetica Inserat LT Std" panose="020B0806030702050204" pitchFamily="34" charset="0"/>
              </a:rPr>
              <a:t>an’Andriamanitra</a:t>
            </a:r>
            <a:r>
              <a:rPr lang="en-US" sz="8000" dirty="0">
                <a:latin typeface="Helvetica Inserat LT Std" panose="020B0806030702050204" pitchFamily="34" charset="0"/>
              </a:rPr>
              <a:t> Ray </a:t>
            </a:r>
            <a:r>
              <a:rPr lang="en-US" sz="8000" dirty="0" err="1">
                <a:latin typeface="Helvetica Inserat LT Std" panose="020B0806030702050204" pitchFamily="34" charset="0"/>
              </a:rPr>
              <a:t>Tsitoha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Mpanao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lanitra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sy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tany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aho</a:t>
            </a:r>
            <a:r>
              <a:rPr lang="en-US" sz="8000" dirty="0">
                <a:latin typeface="Helvetica Inserat LT Std" panose="020B0806030702050204" pitchFamily="34" charset="0"/>
              </a:rPr>
              <a:t>. 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97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2811258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fiombonan’ny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50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7923" y="2782990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famelan-keloka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fitsanganan’ny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maty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02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432" y="276621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/>
            </a:r>
            <a:br>
              <a:rPr lang="en-US" sz="8000" smtClean="0">
                <a:latin typeface="Helvetica Inserat LT Std" panose="020B0806030702050204" pitchFamily="34" charset="0"/>
              </a:rPr>
            </a:br>
            <a:r>
              <a:rPr lang="en-US" sz="8000" smtClean="0">
                <a:latin typeface="Helvetica Inserat LT Std" panose="020B0806030702050204" pitchFamily="34" charset="0"/>
              </a:rPr>
              <a:t>Amena</a:t>
            </a:r>
            <a:endParaRPr lang="fr-FR" sz="8000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7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929" y="2767013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mino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en-US" sz="8000" dirty="0" smtClean="0">
                <a:latin typeface="Helvetica Inserat LT Std" panose="020B0806030702050204" pitchFamily="34" charset="0"/>
              </a:rPr>
              <a:t> Kristy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Zananilahy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Tokana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Tompontsika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05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1665" y="2752265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notorontoronina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naterak’I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Maria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Virijiny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9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916" y="2914497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nijaly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nanapaka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Pontio</a:t>
            </a:r>
            <a:r>
              <a:rPr lang="en-US" sz="8000" dirty="0" smtClean="0">
                <a:latin typeface="Helvetica Inserat LT Std" panose="020B0806030702050204" pitchFamily="34" charset="0"/>
              </a:rPr>
              <a:t> Pilato,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nohomboana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hazo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fijaliana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15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8" y="2781762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maty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nalevina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nidina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fiainan-tsy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hita</a:t>
            </a:r>
            <a:r>
              <a:rPr lang="en-US" sz="8000" dirty="0" smtClean="0">
                <a:latin typeface="Helvetica Inserat LT Std" panose="020B0806030702050204" pitchFamily="34" charset="0"/>
              </a:rPr>
              <a:t>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04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7" y="2899748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nitsangana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maty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andro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fahatelo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53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6412" y="281125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niakatra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any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mipetraka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en-US" sz="8000" dirty="0" smtClean="0">
                <a:latin typeface="Helvetica Inserat LT Std" panose="020B0806030702050204" pitchFamily="34" charset="0"/>
              </a:rPr>
              <a:t>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kavanan</a:t>
            </a:r>
            <a:r>
              <a:rPr lang="en-US" sz="8000" dirty="0" smtClean="0">
                <a:latin typeface="Helvetica Inserat LT Std" panose="020B0806030702050204" pitchFamily="34" charset="0"/>
              </a:rPr>
              <a:t>’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Ray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Tsitoha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51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916" y="2826006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en-US" sz="8000" dirty="0" smtClean="0">
                <a:latin typeface="Helvetica Inserat LT Std" panose="020B0806030702050204" pitchFamily="34" charset="0"/>
              </a:rPr>
              <a:t> any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hiaviany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hitsara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velona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maty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21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0" y="2781761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Mino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Fiangonana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manerana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izao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tontolo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izao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25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112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Inserat LT Std</vt:lpstr>
      <vt:lpstr>Thème Office</vt:lpstr>
      <vt:lpstr>Mino an’Andriamanitra Ray Tsitoha, Mpanao ny lanitra sy ny tany aho. </vt:lpstr>
      <vt:lpstr>Ary mino an’i Jesoa Kristy Zananilahy Tokana Tompontsika, </vt:lpstr>
      <vt:lpstr>Izay notorontoronina tamin’ny Fanahy Masina, naterak’I Maria Virijiny, </vt:lpstr>
      <vt:lpstr>nijaly raha nanapaka Pontio Pilato, nohomboana tamin’ny hazo fijaliana, </vt:lpstr>
      <vt:lpstr>maty ka nalevina, nidina tany amin’ny fiainan-tsy hita; </vt:lpstr>
      <vt:lpstr>nitsangana tamin’ny maty tamin’ny andro fahatelo, </vt:lpstr>
      <vt:lpstr>niakatra ho any an-danitra, mipetraka eo an-kavanan’ Andriamanitra Ray Tsitoha, </vt:lpstr>
      <vt:lpstr>avy any no hiaviany hitsara ny velona sy ny maty. </vt:lpstr>
      <vt:lpstr>Mino ny Fanahy Masina aho, ny Fiangonana masina manerana izao tontolo izao, </vt:lpstr>
      <vt:lpstr>ny fiombonan’ny olona masina, </vt:lpstr>
      <vt:lpstr>ny famelan-keloka, ny fitsanganan’ny tena amin’ny maty </vt:lpstr>
      <vt:lpstr>ary ny fiainana mandrakizay.   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76</cp:revision>
  <dcterms:created xsi:type="dcterms:W3CDTF">2015-02-15T12:43:03Z</dcterms:created>
  <dcterms:modified xsi:type="dcterms:W3CDTF">2023-10-28T19:08:54Z</dcterms:modified>
</cp:coreProperties>
</file>