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5" r:id="rId16"/>
    <p:sldId id="276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59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8929" y="2840755"/>
            <a:ext cx="7886700" cy="13255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8000" dirty="0" err="1">
                <a:latin typeface="Helvetica Inserat LT Std" panose="020B0806030702050204" pitchFamily="34" charset="0"/>
              </a:rPr>
              <a:t>Isika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mino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an’Andriamanitra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iray</a:t>
            </a:r>
            <a:r>
              <a:rPr lang="en-US" sz="8000" dirty="0">
                <a:latin typeface="Helvetica Inserat LT Std" panose="020B0806030702050204" pitchFamily="34" charset="0"/>
              </a:rPr>
              <a:t>, Ray </a:t>
            </a:r>
            <a:r>
              <a:rPr lang="en-US" sz="8000" dirty="0" err="1">
                <a:latin typeface="Helvetica Inserat LT Std" panose="020B0806030702050204" pitchFamily="34" charset="0"/>
              </a:rPr>
              <a:t>Tsitoha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0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766219"/>
            <a:ext cx="86868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Nohomboana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hazo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fijaliana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ho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fanavotana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err="1" smtClean="0">
                <a:latin typeface="Helvetica Inserat LT Std" panose="020B0806030702050204" pitchFamily="34" charset="0"/>
              </a:rPr>
              <a:t>antsika</a:t>
            </a:r>
            <a:r>
              <a:rPr lang="en-US" sz="8000" smtClean="0">
                <a:latin typeface="Helvetica Inserat LT Std" panose="020B0806030702050204" pitchFamily="34" charset="0"/>
              </a:rPr>
              <a:t>,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fi-FI" sz="8000">
                <a:latin typeface="Helvetica Inserat LT Std" panose="020B0806030702050204" pitchFamily="34" charset="0"/>
              </a:rPr>
              <a:t>tamin’ny nanapahan’I Pontio Pilato Izy: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79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3174" y="2811258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maty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nalevina</a:t>
            </a:r>
            <a:r>
              <a:rPr lang="en-US" sz="8000" smtClean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68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9" y="2796510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latin typeface="Helvetica Inserat LT Std" panose="020B0806030702050204" pitchFamily="34" charset="0"/>
              </a:rPr>
              <a:t>Nitsangana tamin’ny maty tamin’ny andro fahatelo, araka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voasoaratra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en-US" sz="8000" smtClean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01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4181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latin typeface="Helvetica Inserat LT Std" panose="020B0806030702050204" pitchFamily="34" charset="0"/>
              </a:rPr>
              <a:t>Niakatra ho any an-danitra Izy, </a:t>
            </a:r>
            <a:r>
              <a:rPr lang="en-US" sz="8000" smtClean="0">
                <a:latin typeface="Helvetica Inserat LT Std" panose="020B0806030702050204" pitchFamily="34" charset="0"/>
              </a:rPr>
              <a:t/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ary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mipetraka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ao</a:t>
            </a:r>
            <a:r>
              <a:rPr lang="en-US" sz="8000" dirty="0" smtClean="0">
                <a:latin typeface="Helvetica Inserat LT Std" panose="020B0806030702050204" pitchFamily="34" charset="0"/>
              </a:rPr>
              <a:t> an-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tanana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smtClean="0">
                <a:latin typeface="Helvetica Inserat LT Std" panose="020B0806030702050204" pitchFamily="34" charset="0"/>
              </a:rPr>
              <a:t>an-</a:t>
            </a:r>
            <a:r>
              <a:rPr lang="en-US" sz="8000" err="1" smtClean="0">
                <a:latin typeface="Helvetica Inserat LT Std" panose="020B0806030702050204" pitchFamily="34" charset="0"/>
              </a:rPr>
              <a:t>kavanan’ny</a:t>
            </a:r>
            <a:r>
              <a:rPr lang="en-US" sz="8000" smtClean="0">
                <a:latin typeface="Helvetica Inserat LT Std" panose="020B0806030702050204" pitchFamily="34" charset="0"/>
              </a:rPr>
              <a:t> 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088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1955" y="2766219"/>
            <a:ext cx="920791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latin typeface="Helvetica Inserat LT Std" panose="020B0806030702050204" pitchFamily="34" charset="0"/>
              </a:rPr>
              <a:t>Avy </a:t>
            </a:r>
            <a:r>
              <a:rPr lang="en-US" sz="8000" dirty="0" smtClean="0">
                <a:latin typeface="Helvetica Inserat LT Std" panose="020B0806030702050204" pitchFamily="34" charset="0"/>
              </a:rPr>
              <a:t>any 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hiaviany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indray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voninahitra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err="1" smtClean="0">
                <a:latin typeface="Helvetica Inserat LT Std" panose="020B0806030702050204" pitchFamily="34" charset="0"/>
              </a:rPr>
              <a:t>hitsara</a:t>
            </a:r>
            <a:r>
              <a:rPr lang="en-US" sz="8000" smtClean="0">
                <a:latin typeface="Helvetica Inserat LT Std" panose="020B0806030702050204" pitchFamily="34" charset="0"/>
              </a:rPr>
              <a:t>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ny velona sy </a:t>
            </a:r>
            <a:r>
              <a:rPr lang="en-US" sz="8000">
                <a:latin typeface="Helvetica Inserat LT Std" panose="020B0806030702050204" pitchFamily="34" charset="0"/>
              </a:rPr>
              <a:t>ny maty, </a:t>
            </a:r>
            <a:r>
              <a:rPr lang="en-US" sz="8000" smtClean="0">
                <a:latin typeface="Helvetica Inserat LT Std" panose="020B0806030702050204" pitchFamily="34" charset="0"/>
              </a:rPr>
              <a:t/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ary </a:t>
            </a:r>
            <a:r>
              <a:rPr lang="en-US" sz="8000">
                <a:latin typeface="Helvetica Inserat LT Std" panose="020B0806030702050204" pitchFamily="34" charset="0"/>
              </a:rPr>
              <a:t>mandrakizay </a:t>
            </a:r>
            <a:r>
              <a:rPr lang="en-US" sz="8000" smtClean="0">
                <a:latin typeface="Helvetica Inserat LT Std" panose="020B0806030702050204" pitchFamily="34" charset="0"/>
              </a:rPr>
              <a:t/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ny </a:t>
            </a:r>
            <a:r>
              <a:rPr lang="en-US" sz="8000">
                <a:latin typeface="Helvetica Inserat LT Std" panose="020B0806030702050204" pitchFamily="34" charset="0"/>
              </a:rPr>
              <a:t>Fanjakany.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683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1446" y="2781761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Isika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mino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Fanahy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sady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Mpanome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aina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0823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9" y="2781761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avy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Ray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err="1" smtClean="0">
                <a:latin typeface="Helvetica Inserat LT Std" panose="020B0806030702050204" pitchFamily="34" charset="0"/>
              </a:rPr>
              <a:t>Zanaka</a:t>
            </a:r>
            <a:r>
              <a:rPr lang="en-US" sz="8000" smtClean="0">
                <a:latin typeface="Helvetica Inserat LT Std" panose="020B0806030702050204" pitchFamily="34" charset="0"/>
              </a:rPr>
              <a:t>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ka </a:t>
            </a:r>
            <a:r>
              <a:rPr lang="en-US" sz="8000" err="1" smtClean="0">
                <a:latin typeface="Helvetica Inserat LT Std" panose="020B0806030702050204" pitchFamily="34" charset="0"/>
              </a:rPr>
              <a:t>itsaohana</a:t>
            </a:r>
            <a:r>
              <a:rPr lang="en-US" sz="8000" smtClean="0">
                <a:latin typeface="Helvetica Inserat LT Std" panose="020B0806030702050204" pitchFamily="34" charset="0"/>
              </a:rPr>
              <a:t>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sy ankalazaina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pl-PL" sz="8000">
                <a:latin typeface="Helvetica Inserat LT Std" panose="020B0806030702050204" pitchFamily="34" charset="0"/>
              </a:rPr>
              <a:t>miaraka amin’ny Ray sy ny Zanaka 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65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6194" y="2811258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latin typeface="Helvetica Inserat LT Std" panose="020B0806030702050204" pitchFamily="34" charset="0"/>
              </a:rPr>
              <a:t>Izy dia niteny </a:t>
            </a:r>
            <a:r>
              <a:rPr lang="en-US" sz="8000" smtClean="0">
                <a:latin typeface="Helvetica Inserat LT Std" panose="020B0806030702050204" pitchFamily="34" charset="0"/>
              </a:rPr>
              <a:t>tamin’ny vavan’ny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mpaminany</a:t>
            </a:r>
            <a:r>
              <a:rPr lang="en-US" sz="8000" smtClean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759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1445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latin typeface="Helvetica Inserat LT Std" panose="020B0806030702050204" pitchFamily="34" charset="0"/>
              </a:rPr>
              <a:t>Isika mino </a:t>
            </a:r>
            <a:br>
              <a:rPr lang="en-US" sz="8000">
                <a:latin typeface="Helvetica Inserat LT Std" panose="020B0806030702050204" pitchFamily="34" charset="0"/>
              </a:rPr>
            </a:br>
            <a:r>
              <a:rPr lang="en-US" sz="8000">
                <a:latin typeface="Helvetica Inserat LT Std" panose="020B0806030702050204" pitchFamily="34" charset="0"/>
              </a:rPr>
              <a:t>ny Fiangonana iray, masina</a:t>
            </a:r>
            <a:r>
              <a:rPr lang="en-US" sz="8000" smtClean="0">
                <a:latin typeface="Helvetica Inserat LT Std" panose="020B0806030702050204" pitchFamily="34" charset="0"/>
              </a:rPr>
              <a:t>, miorina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fanambaran’ny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Apostoly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050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4465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manerana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tontolo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en-US" sz="8000" smtClean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14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6193" y="2796510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latin typeface="Helvetica Inserat LT Std" panose="020B0806030702050204" pitchFamily="34" charset="0"/>
              </a:rPr>
              <a:t>Mpanao ny lanitra sy ny </a:t>
            </a:r>
            <a:r>
              <a:rPr lang="en-US" sz="8000" smtClean="0">
                <a:latin typeface="Helvetica Inserat LT Std" panose="020B0806030702050204" pitchFamily="34" charset="0"/>
              </a:rPr>
              <a:t>tany ary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zavatra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err="1" smtClean="0">
                <a:latin typeface="Helvetica Inserat LT Std" panose="020B0806030702050204" pitchFamily="34" charset="0"/>
              </a:rPr>
              <a:t>rehetra</a:t>
            </a:r>
            <a:r>
              <a:rPr lang="en-US" sz="8000" smtClean="0">
                <a:latin typeface="Helvetica Inserat LT Std" panose="020B0806030702050204" pitchFamily="34" charset="0"/>
              </a:rPr>
              <a:t>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na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hita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hita</a:t>
            </a:r>
            <a:r>
              <a:rPr lang="en-US" sz="8000" dirty="0" smtClean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78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2537" y="2766219"/>
            <a:ext cx="8938926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latin typeface="Helvetica Inserat LT Std" panose="020B0806030702050204" pitchFamily="34" charset="0"/>
              </a:rPr>
              <a:t>Isika manaiky </a:t>
            </a:r>
            <a:r>
              <a:rPr lang="en-US" sz="8000" smtClean="0">
                <a:latin typeface="Helvetica Inserat LT Std" panose="020B0806030702050204" pitchFamily="34" charset="0"/>
              </a:rPr>
              <a:t/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ny </a:t>
            </a:r>
            <a:r>
              <a:rPr lang="en-US" sz="8000">
                <a:latin typeface="Helvetica Inserat LT Std" panose="020B0806030702050204" pitchFamily="34" charset="0"/>
              </a:rPr>
              <a:t>batisa iray </a:t>
            </a:r>
            <a:r>
              <a:rPr lang="en-US" sz="8000" smtClean="0">
                <a:latin typeface="Helvetica Inserat LT Std" panose="020B0806030702050204" pitchFamily="34" charset="0"/>
              </a:rPr>
              <a:t/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ho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famelan-keloka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sady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err="1" smtClean="0">
                <a:latin typeface="Helvetica Inserat LT Std" panose="020B0806030702050204" pitchFamily="34" charset="0"/>
              </a:rPr>
              <a:t>manantena</a:t>
            </a:r>
            <a:r>
              <a:rPr lang="en-US" sz="8000" smtClean="0">
                <a:latin typeface="Helvetica Inserat LT Std" panose="020B0806030702050204" pitchFamily="34" charset="0"/>
              </a:rPr>
              <a:t>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ny </a:t>
            </a:r>
            <a:r>
              <a:rPr lang="en-US" sz="8000" err="1" smtClean="0">
                <a:latin typeface="Helvetica Inserat LT Std" panose="020B0806030702050204" pitchFamily="34" charset="0"/>
              </a:rPr>
              <a:t>fitsanganan’ny</a:t>
            </a:r>
            <a:r>
              <a:rPr lang="en-US" sz="8000" smtClean="0">
                <a:latin typeface="Helvetica Inserat LT Std" panose="020B0806030702050204" pitchFamily="34" charset="0"/>
              </a:rPr>
              <a:t> </a:t>
            </a:r>
            <a:r>
              <a:rPr lang="en-US" sz="8000">
                <a:latin typeface="Helvetica Inserat LT Std" panose="020B0806030702050204" pitchFamily="34" charset="0"/>
              </a:rPr>
              <a:t>maty</a:t>
            </a:r>
            <a:br>
              <a:rPr lang="en-US" sz="8000">
                <a:latin typeface="Helvetica Inserat LT Std" panose="020B0806030702050204" pitchFamily="34" charset="0"/>
              </a:rPr>
            </a:br>
            <a:r>
              <a:rPr lang="en-US" sz="8000">
                <a:latin typeface="Helvetica Inserat LT Std" panose="020B0806030702050204" pitchFamily="34" charset="0"/>
              </a:rPr>
              <a:t>ary ny fiainana mandrakizay.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04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20000" dirty="0" err="1" smtClean="0">
                <a:latin typeface="Helvetica Inserat LT Std" panose="020B0806030702050204" pitchFamily="34" charset="0"/>
              </a:rPr>
              <a:t>Amena</a:t>
            </a:r>
            <a:endParaRPr lang="fr-FR" sz="20000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6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2781761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an’i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en-US" sz="8000" dirty="0" smtClean="0">
                <a:latin typeface="Helvetica Inserat LT Std" panose="020B0806030702050204" pitchFamily="34" charset="0"/>
              </a:rPr>
              <a:t> Kristy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iray</a:t>
            </a:r>
            <a:r>
              <a:rPr lang="en-US" sz="8000" smtClean="0">
                <a:latin typeface="Helvetica Inserat LT Std" panose="020B0806030702050204" pitchFamily="34" charset="0"/>
              </a:rPr>
              <a:t>,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Zanaka </a:t>
            </a:r>
            <a:r>
              <a:rPr lang="en-US" sz="8000" err="1" smtClean="0">
                <a:latin typeface="Helvetica Inserat LT Std" panose="020B0806030702050204" pitchFamily="34" charset="0"/>
              </a:rPr>
              <a:t>Lahitokan</a:t>
            </a:r>
            <a:r>
              <a:rPr lang="en-US" sz="8000" smtClean="0">
                <a:latin typeface="Helvetica Inserat LT Std" panose="020B0806030702050204" pitchFamily="34" charset="0"/>
              </a:rPr>
              <a:t>’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144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7923" y="2811258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nateraky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Rainy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talohan’izao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rehetra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en-US" sz="800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348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3677" y="2781761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latin typeface="Helvetica Inserat LT Std" panose="020B0806030702050204" pitchFamily="34" charset="0"/>
              </a:rPr>
              <a:t>ny Mazava avy amin’ny Mazava, </a:t>
            </a:r>
            <a:r>
              <a:rPr lang="en-US" sz="8000" smtClean="0">
                <a:latin typeface="Helvetica Inserat LT Std" panose="020B0806030702050204" pitchFamily="34" charset="0"/>
              </a:rPr>
              <a:t/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Andriamanitra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tokoa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avy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280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3678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nateraka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fa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natao</a:t>
            </a:r>
            <a:r>
              <a:rPr lang="en-US" sz="8000" smtClean="0">
                <a:latin typeface="Helvetica Inserat LT Std" panose="020B0806030702050204" pitchFamily="34" charset="0"/>
              </a:rPr>
              <a:t>,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miray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Ray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err="1" smtClean="0">
                <a:latin typeface="Helvetica Inserat LT Std" panose="020B0806030702050204" pitchFamily="34" charset="0"/>
              </a:rPr>
              <a:t>zavatra</a:t>
            </a:r>
            <a:r>
              <a:rPr lang="en-US" sz="8000" smtClean="0">
                <a:latin typeface="Helvetica Inserat LT Std" panose="020B0806030702050204" pitchFamily="34" charset="0"/>
              </a:rPr>
              <a:t> rehetra 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20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5691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en-US" sz="8000" dirty="0" smtClean="0">
                <a:latin typeface="Helvetica Inserat LT Std" panose="020B0806030702050204" pitchFamily="34" charset="0"/>
              </a:rPr>
              <a:t> 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nahariana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tontolo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err="1" smtClean="0">
                <a:latin typeface="Helvetica Inserat LT Std" panose="020B0806030702050204" pitchFamily="34" charset="0"/>
              </a:rPr>
              <a:t>izao</a:t>
            </a:r>
            <a:r>
              <a:rPr lang="en-US" sz="8000" smtClean="0"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83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5187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latin typeface="Helvetica Inserat LT Std" panose="020B0806030702050204" pitchFamily="34" charset="0"/>
              </a:rPr>
              <a:t>Noho ny amintsika </a:t>
            </a:r>
            <a:r>
              <a:rPr lang="en-US" sz="8000" smtClean="0">
                <a:latin typeface="Helvetica Inserat LT Std" panose="020B0806030702050204" pitchFamily="34" charset="0"/>
              </a:rPr>
              <a:t>olombelona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sady </a:t>
            </a:r>
            <a:r>
              <a:rPr lang="en-US" sz="8000" dirty="0" smtClean="0">
                <a:latin typeface="Helvetica Inserat LT Std" panose="020B0806030702050204" pitchFamily="34" charset="0"/>
              </a:rPr>
              <a:t>ho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famonjena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antsika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dia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nidina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avy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tany</a:t>
            </a:r>
            <a:r>
              <a:rPr lang="en-US" sz="8000" dirty="0" smtClean="0">
                <a:latin typeface="Helvetica Inserat LT Std" panose="020B0806030702050204" pitchFamily="34" charset="0"/>
              </a:rPr>
              <a:t> an-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danitra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73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nataon’ny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Fanahy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nofo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avy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tamin’I</a:t>
            </a:r>
            <a:r>
              <a:rPr lang="en-US" sz="8000" dirty="0" smtClean="0">
                <a:latin typeface="Helvetica Inserat LT Std" panose="020B0806030702050204" pitchFamily="34" charset="0"/>
              </a:rPr>
              <a:t> Maria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Virijiny</a:t>
            </a:r>
            <a:r>
              <a:rPr lang="en-US" sz="8000" dirty="0" smtClean="0">
                <a:latin typeface="Helvetica Inserat LT Std" panose="020B0806030702050204" pitchFamily="34" charset="0"/>
              </a:rPr>
              <a:t>,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>
                <a:latin typeface="Helvetica Inserat LT Std" panose="020B0806030702050204" pitchFamily="34" charset="0"/>
              </a:rPr>
              <a:t>dia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tonga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olona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Izy</a:t>
            </a:r>
            <a:r>
              <a:rPr lang="en-US" sz="8000" dirty="0">
                <a:latin typeface="Helvetica Inserat LT Std" panose="020B0806030702050204" pitchFamily="34" charset="0"/>
              </a:rPr>
              <a:t>.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668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140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Inserat LT Std</vt:lpstr>
      <vt:lpstr>Thème Office</vt:lpstr>
      <vt:lpstr>Isika mino an’Andriamanitra iray, Ray Tsitoha, </vt:lpstr>
      <vt:lpstr>Mpanao ny lanitra sy ny tany ary ny zavatra rehetra  na ny hita na ny tsy hita. </vt:lpstr>
      <vt:lpstr>Ary an’i Jesoa Kristy Tompo iray,  Zanaka Lahitokan’ Andriamanitra,</vt:lpstr>
      <vt:lpstr>nateraky ny Rainy talohan’izao rehetra izao, </vt:lpstr>
      <vt:lpstr>ny Mazava avy amin’ny Mazava,  Andriamanitra tokoa avy amin’Andriamanitra, </vt:lpstr>
      <vt:lpstr>nateraka fa tsy natao,  miray amin’ny Ray amin’ny zavatra rehetra ;</vt:lpstr>
      <vt:lpstr>Izy no nahariana izao tontolo izao.</vt:lpstr>
      <vt:lpstr>Noho ny amintsika olombelona sady ho famonjena antsika dia nidina avy tany an-danitra Izy, </vt:lpstr>
      <vt:lpstr>ary nataon’ny Fanahy Masina nofo avy tamin’I Maria Virijiny, dia tonga olona Izy.  </vt:lpstr>
      <vt:lpstr>Nohomboana teo amin’ny hazo fijaliana ho fanavotana antsika, tamin’ny nanapahan’I Pontio Pilato Izy: </vt:lpstr>
      <vt:lpstr>maty Izy ka nalevina. </vt:lpstr>
      <vt:lpstr>Nitsangana tamin’ny maty tamin’ny andro fahatelo, araka izay voasoaratra Izy. </vt:lpstr>
      <vt:lpstr>Niakatra ho any an-danitra Izy,  ary mipetraka ao an-tanana an-kavanan’ny Ray</vt:lpstr>
      <vt:lpstr>Avy any no hiaviany indray amin’ny voninahitra hitsara  ny velona sy ny maty,  ary mandrakizay  ny Fanjakany.</vt:lpstr>
      <vt:lpstr>Isika mino ny Fanahy Masina, Tompo sady Mpanome aina, </vt:lpstr>
      <vt:lpstr>Izay avy amin’ny Ray sy ny Zanaka  ka itsaohana  sy ankalazaina miaraka amin’ny Ray sy ny Zanaka ; </vt:lpstr>
      <vt:lpstr>Izy dia niteny tamin’ny vavan’ny mpaminany. </vt:lpstr>
      <vt:lpstr>Isika mino  ny Fiangonana iray, masina, miorina amin’ny fanambaran’ny Apostoly </vt:lpstr>
      <vt:lpstr>ary manerana izao tontolo izao. </vt:lpstr>
      <vt:lpstr>Isika manaiky  ny batisa iray  ho famelan-keloka sady manantena  ny fitsanganan’ny maty ary ny fiainana mandrakizay. </vt:lpstr>
      <vt:lpstr>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83</cp:revision>
  <dcterms:created xsi:type="dcterms:W3CDTF">2015-02-15T12:43:03Z</dcterms:created>
  <dcterms:modified xsi:type="dcterms:W3CDTF">2023-10-28T19:21:57Z</dcterms:modified>
</cp:coreProperties>
</file>