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9" r:id="rId3"/>
    <p:sldId id="260" r:id="rId4"/>
    <p:sldId id="261" r:id="rId5"/>
    <p:sldId id="274" r:id="rId6"/>
    <p:sldId id="263" r:id="rId7"/>
    <p:sldId id="264" r:id="rId8"/>
    <p:sldId id="265" r:id="rId9"/>
    <p:sldId id="266" r:id="rId10"/>
    <p:sldId id="267" r:id="rId11"/>
    <p:sldId id="275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3" autoAdjust="0"/>
    <p:restoredTop sz="86391" autoAdjust="0"/>
  </p:normalViewPr>
  <p:slideViewPr>
    <p:cSldViewPr snapToGrid="0">
      <p:cViewPr varScale="1">
        <p:scale>
          <a:sx n="63" d="100"/>
          <a:sy n="63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5187" y="2840755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>
                <a:latin typeface="Helvetica Inserat LT Std" panose="020B0806030702050204" pitchFamily="34" charset="0"/>
              </a:rPr>
              <a:t>Mino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an’Andriamanitra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Tsitoha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aho</a:t>
            </a:r>
            <a:r>
              <a:rPr lang="en-US" sz="8000" dirty="0">
                <a:latin typeface="Helvetica Inserat LT Std" panose="020B0806030702050204" pitchFamily="34" charset="0"/>
              </a:rPr>
              <a:t>, </a:t>
            </a:r>
            <a:r>
              <a:rPr lang="en-US" sz="8000" dirty="0" err="1">
                <a:latin typeface="Helvetica Inserat LT Std" panose="020B0806030702050204" pitchFamily="34" charset="0"/>
              </a:rPr>
              <a:t>Izay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Mpanao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lanitra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sy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tany</a:t>
            </a:r>
            <a:r>
              <a:rPr lang="en-US" sz="8000" dirty="0">
                <a:latin typeface="Helvetica Inserat LT Std" panose="020B0806030702050204" pitchFamily="34" charset="0"/>
              </a:rPr>
              <a:t>. 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8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26006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Mino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en-US" sz="8000" dirty="0">
                <a:latin typeface="Helvetica Inserat LT Std" panose="020B0806030702050204" pitchFamily="34" charset="0"/>
              </a:rPr>
              <a:t/>
            </a:r>
            <a:br>
              <a:rPr lang="en-US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8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26006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>
                <a:latin typeface="Helvetica Inserat LT Std" panose="020B0806030702050204" pitchFamily="34" charset="0"/>
              </a:rPr>
              <a:t>no </a:t>
            </a:r>
            <a:r>
              <a:rPr lang="en-US" sz="8000" dirty="0" err="1">
                <a:latin typeface="Helvetica Inserat LT Std" panose="020B0806030702050204" pitchFamily="34" charset="0"/>
              </a:rPr>
              <a:t>manambara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amin’ny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fanahintsika</a:t>
            </a:r>
            <a:r>
              <a:rPr lang="en-US" sz="8000" dirty="0">
                <a:latin typeface="Helvetica Inserat LT Std" panose="020B0806030702050204" pitchFamily="34" charset="0"/>
              </a:rPr>
              <a:t/>
            </a:r>
            <a:br>
              <a:rPr lang="en-US" sz="8000" dirty="0">
                <a:latin typeface="Helvetica Inserat LT Std" panose="020B0806030702050204" pitchFamily="34" charset="0"/>
              </a:rPr>
            </a:br>
            <a:r>
              <a:rPr lang="en-US" sz="8000" dirty="0">
                <a:latin typeface="Helvetica Inserat LT Std" panose="020B0806030702050204" pitchFamily="34" charset="0"/>
              </a:rPr>
              <a:t>fa </a:t>
            </a:r>
            <a:r>
              <a:rPr lang="en-US" sz="8000" dirty="0" err="1">
                <a:latin typeface="Helvetica Inserat LT Std" panose="020B0806030702050204" pitchFamily="34" charset="0"/>
              </a:rPr>
              <a:t>zanak’Andriamanitra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isika</a:t>
            </a:r>
            <a:r>
              <a:rPr lang="en-US" sz="8000" dirty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37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7" y="2781761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>
                <a:latin typeface="Helvetica Inserat LT Std" panose="020B0806030702050204" pitchFamily="34" charset="0"/>
              </a:rPr>
              <a:t>Fanahy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iray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ihany</a:t>
            </a:r>
            <a:r>
              <a:rPr lang="en-US" sz="8000" dirty="0">
                <a:latin typeface="Helvetica Inserat LT Std" panose="020B0806030702050204" pitchFamily="34" charset="0"/>
              </a:rPr>
              <a:t>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nanaovam-batisa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rehetra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iray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6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281125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fandresena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enti-mandresy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tontolo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izao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smtClean="0">
                <a:latin typeface="Helvetica Inserat LT Std" panose="020B0806030702050204" pitchFamily="34" charset="0"/>
              </a:rPr>
              <a:t/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finoantsika</a:t>
            </a:r>
            <a:r>
              <a:rPr lang="en-US" sz="8000" dirty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92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5" y="2826007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en-US" sz="8000" dirty="0" smtClean="0">
                <a:latin typeface="Helvetica Inserat LT Std" panose="020B0806030702050204" pitchFamily="34" charset="0"/>
              </a:rPr>
              <a:t> ô,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ampitomboy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finoanay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845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5" y="2826007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15000" dirty="0" err="1" smtClean="0">
                <a:latin typeface="Helvetica Inserat LT Std" panose="020B0806030702050204" pitchFamily="34" charset="0"/>
              </a:rPr>
              <a:t>Amena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112892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5187" y="2767013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fitiavana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44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6193" y="2885000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manjaka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hatramin’ny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taloha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indrindra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ka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17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5504"/>
            <a:ext cx="9143999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mampiseho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fitiavany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81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5504"/>
            <a:ext cx="9143999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fa </a:t>
            </a:r>
            <a:r>
              <a:rPr lang="en-US" sz="8000" dirty="0" err="1">
                <a:latin typeface="Helvetica Inserat LT Std" panose="020B0806030702050204" pitchFamily="34" charset="0"/>
              </a:rPr>
              <a:t>fony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mbola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mpanota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isika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smtClean="0">
                <a:latin typeface="Helvetica Inserat LT Std" panose="020B0806030702050204" pitchFamily="34" charset="0"/>
              </a:rPr>
              <a:t/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maty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hamonjy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antsika</a:t>
            </a:r>
            <a:r>
              <a:rPr lang="en-US" sz="8000" dirty="0">
                <a:latin typeface="Helvetica Inserat LT Std" panose="020B0806030702050204" pitchFamily="34" charset="0"/>
              </a:rPr>
              <a:t> </a:t>
            </a:r>
            <a:r>
              <a:rPr lang="en-US" sz="8000" dirty="0" err="1">
                <a:latin typeface="Helvetica Inserat LT Std" panose="020B0806030702050204" pitchFamily="34" charset="0"/>
              </a:rPr>
              <a:t>i</a:t>
            </a:r>
            <a:r>
              <a:rPr lang="en-US" sz="8000" dirty="0">
                <a:latin typeface="Helvetica Inserat LT Std" panose="020B0806030702050204" pitchFamily="34" charset="0"/>
              </a:rPr>
              <a:t> Kristy.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322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6" y="2781762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Mino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en-US" sz="8000" dirty="0" smtClean="0">
                <a:latin typeface="Helvetica Inserat LT Std" panose="020B0806030702050204" pitchFamily="34" charset="0"/>
              </a:rPr>
              <a:t> Kristy,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Zanany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Lahitokana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Tompontsika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34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4181" y="2781762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Tonga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hitady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hamonjy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very.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28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5187" y="2752265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no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lalana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fahamarinana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en-US" sz="8000" dirty="0" smtClean="0"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05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2840755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dia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miova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omaly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8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100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Mino an’Andriamanitra Tsitoha aho, Izay Mpanao ny lanitra sy ny tany. </vt:lpstr>
      <vt:lpstr>Andriamanitra dia Fanahy, Andriamanitra dia fitiavana.</vt:lpstr>
      <vt:lpstr>Andriamanitra dia manjaka hatramin’ny taloha indrindra ka ho mandrakizay, </vt:lpstr>
      <vt:lpstr>Andriamanitra  dia mampiseho  ny fitiavany antsika,</vt:lpstr>
      <vt:lpstr>fa fony mbola mpanota isika  dia maty hamonjy antsika i Kristy. </vt:lpstr>
      <vt:lpstr>Mino an’i Jesoa Kristy, Zanany Lahitokana, Tompontsika aho. </vt:lpstr>
      <vt:lpstr>Tonga Izy  hitady sy hamonjy ny very. </vt:lpstr>
      <vt:lpstr>Izy no lalana sy fahamarinana ary fiainana. </vt:lpstr>
      <vt:lpstr>Izy dia tsy miova omaly sy anio ary mandrakizay.</vt:lpstr>
      <vt:lpstr>Mino ny Fanahy  Masina aho </vt:lpstr>
      <vt:lpstr>Izy no manambara amin’ny fanahintsika fa zanak’Andriamanitra isika. </vt:lpstr>
      <vt:lpstr>Fanahy iray ihany no nanaovam-batisa antsika rehetra ho tena iray. </vt:lpstr>
      <vt:lpstr>Ny fandresena izay ho enti-mandresy izao tontolo izao  dia ny finoantsika. </vt:lpstr>
      <vt:lpstr>Tompo ô, ampitomboy  ny finoanay.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80</cp:revision>
  <dcterms:created xsi:type="dcterms:W3CDTF">2015-02-15T12:43:03Z</dcterms:created>
  <dcterms:modified xsi:type="dcterms:W3CDTF">2023-10-28T19:23:39Z</dcterms:modified>
</cp:coreProperties>
</file>