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07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7419" y="2840755"/>
            <a:ext cx="7886700" cy="1325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000" dirty="0" err="1">
                <a:latin typeface="Helvetica Inserat LT Std" panose="020B0806030702050204" pitchFamily="34" charset="0"/>
              </a:rPr>
              <a:t>Manambara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finoantsika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an’I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Jesoa</a:t>
            </a:r>
            <a:r>
              <a:rPr lang="en-US" sz="8000" dirty="0">
                <a:latin typeface="Helvetica Inserat LT Std" panose="020B0806030702050204" pitchFamily="34" charset="0"/>
              </a:rPr>
              <a:t> Kristy </a:t>
            </a:r>
            <a:r>
              <a:rPr lang="en-US" sz="8000" dirty="0" err="1">
                <a:latin typeface="Helvetica Inserat LT Std" panose="020B0806030702050204" pitchFamily="34" charset="0"/>
              </a:rPr>
              <a:t>isika</a:t>
            </a:r>
            <a:r>
              <a:rPr lang="en-US" sz="8000">
                <a:latin typeface="Helvetica Inserat LT Std" panose="020B0806030702050204" pitchFamily="34" charset="0"/>
              </a:rPr>
              <a:t>, 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7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433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“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 no manana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fiainana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mandrakizay</a:t>
            </a:r>
            <a:r>
              <a:rPr lang="en-US" sz="8000" smtClean="0">
                <a:latin typeface="Helvetica Inserat LT Std" panose="020B0806030702050204" pitchFamily="34" charset="0"/>
              </a:rPr>
              <a:t>”.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5600" smtClean="0">
                <a:latin typeface="Helvetica Inserat LT Std" panose="020B0806030702050204" pitchFamily="34" charset="0"/>
              </a:rPr>
              <a:t>(</a:t>
            </a:r>
            <a:r>
              <a:rPr lang="en-US" sz="5600" dirty="0" err="1" smtClean="0">
                <a:latin typeface="Helvetica Inserat LT Std" panose="020B0806030702050204" pitchFamily="34" charset="0"/>
              </a:rPr>
              <a:t>Jao</a:t>
            </a:r>
            <a:r>
              <a:rPr lang="en-US" sz="5600" dirty="0" smtClean="0">
                <a:latin typeface="Helvetica Inserat LT Std" panose="020B0806030702050204" pitchFamily="34" charset="0"/>
              </a:rPr>
              <a:t>. 6: 68)</a:t>
            </a:r>
            <a:endParaRPr lang="fr-FR" sz="5600" dirty="0"/>
          </a:p>
        </p:txBody>
      </p:sp>
    </p:spTree>
    <p:extLst>
      <p:ext uri="{BB962C8B-B14F-4D97-AF65-F5344CB8AC3E}">
        <p14:creationId xmlns:p14="http://schemas.microsoft.com/office/powerpoint/2010/main" val="3341682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4180" y="2826006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nataon’I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Tomasy</a:t>
            </a:r>
            <a:r>
              <a:rPr lang="en-US" sz="8000" dirty="0" smtClean="0">
                <a:latin typeface="Helvetica Inserat LT Std" panose="020B0806030702050204" pitchFamily="34" charset="0"/>
              </a:rPr>
              <a:t> hoe: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81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6916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“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Tompoko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Andriamanitro</a:t>
            </a:r>
            <a:r>
              <a:rPr lang="en-US" sz="8000" smtClean="0">
                <a:latin typeface="Helvetica Inserat LT Std" panose="020B0806030702050204" pitchFamily="34" charset="0"/>
              </a:rPr>
              <a:t>”.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5600" smtClean="0">
                <a:latin typeface="Helvetica Inserat LT Std" panose="020B0806030702050204" pitchFamily="34" charset="0"/>
              </a:rPr>
              <a:t>(</a:t>
            </a:r>
            <a:r>
              <a:rPr lang="en-US" sz="5600" dirty="0" err="1" smtClean="0">
                <a:latin typeface="Helvetica Inserat LT Std" panose="020B0806030702050204" pitchFamily="34" charset="0"/>
              </a:rPr>
              <a:t>Jao</a:t>
            </a:r>
            <a:r>
              <a:rPr lang="en-US" sz="5600" dirty="0" smtClean="0">
                <a:latin typeface="Helvetica Inserat LT Std" panose="020B0806030702050204" pitchFamily="34" charset="0"/>
              </a:rPr>
              <a:t>. 20: 28</a:t>
            </a:r>
            <a:r>
              <a:rPr lang="en-US" sz="5600" smtClean="0">
                <a:latin typeface="Helvetica Inserat LT Std" panose="020B0806030702050204" pitchFamily="34" charset="0"/>
              </a:rPr>
              <a:t>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6916" y="2767013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15000" dirty="0" err="1" smtClean="0">
                <a:latin typeface="Helvetica Inserat LT Std" panose="020B0806030702050204" pitchFamily="34" charset="0"/>
              </a:rPr>
              <a:t>Amena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3616488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1445" y="2826006"/>
            <a:ext cx="7886700" cy="1325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: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tenin’I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Jaona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Mpanao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Batisa</a:t>
            </a:r>
            <a:r>
              <a:rPr lang="en-US" sz="8000" dirty="0">
                <a:latin typeface="Helvetica Inserat LT Std" panose="020B0806030702050204" pitchFamily="34" charset="0"/>
              </a:rPr>
              <a:t> hoe: 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9936" y="2767013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“Indro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err="1" smtClean="0">
                <a:latin typeface="Helvetica Inserat LT Std" panose="020B0806030702050204" pitchFamily="34" charset="0"/>
              </a:rPr>
              <a:t>Zanak’ondrin</a:t>
            </a:r>
            <a:r>
              <a:rPr lang="en-US" sz="8000">
                <a:latin typeface="Helvetica Inserat LT Std" panose="020B0806030702050204" pitchFamily="34" charset="0"/>
              </a:rPr>
              <a:t>’</a:t>
            </a:r>
            <a:br>
              <a:rPr lang="en-US" sz="8000">
                <a:latin typeface="Helvetica Inserat LT Std" panose="020B0806030702050204" pitchFamily="34" charset="0"/>
              </a:rPr>
            </a:br>
            <a:r>
              <a:rPr lang="en-US" sz="8000">
                <a:latin typeface="Helvetica Inserat LT Std" panose="020B0806030702050204" pitchFamily="34" charset="0"/>
              </a:rPr>
              <a:t>Andriamanitra Izay</a:t>
            </a:r>
            <a:br>
              <a:rPr lang="en-US" sz="8000">
                <a:latin typeface="Helvetica Inserat LT Std" panose="020B0806030702050204" pitchFamily="34" charset="0"/>
              </a:rPr>
            </a:br>
            <a:r>
              <a:rPr lang="en-US" sz="8000">
                <a:latin typeface="Helvetica Inserat LT Std" panose="020B0806030702050204" pitchFamily="34" charset="0"/>
              </a:rPr>
              <a:t>manisotra ny fahotan’izao tontolo izao”. </a:t>
            </a:r>
            <a:r>
              <a:rPr lang="en-US" sz="5600">
                <a:latin typeface="Helvetica Inserat LT Std" panose="020B0806030702050204" pitchFamily="34" charset="0"/>
              </a:rPr>
              <a:t>(Jao. 1: 29) </a:t>
            </a:r>
            <a:endParaRPr lang="fr-FR" sz="5600" dirty="0"/>
          </a:p>
        </p:txBody>
      </p:sp>
    </p:spTree>
    <p:extLst>
      <p:ext uri="{BB962C8B-B14F-4D97-AF65-F5344CB8AC3E}">
        <p14:creationId xmlns:p14="http://schemas.microsoft.com/office/powerpoint/2010/main" val="405936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8111" y="2766219"/>
            <a:ext cx="8487778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nataon’I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Andrea hoe</a:t>
            </a:r>
            <a:r>
              <a:rPr lang="en-US" sz="8000" smtClean="0">
                <a:latin typeface="Helvetica Inserat LT Std" panose="020B0806030702050204" pitchFamily="34" charset="0"/>
              </a:rPr>
              <a:t>: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“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Efa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nahita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Mesia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izahay</a:t>
            </a:r>
            <a:r>
              <a:rPr lang="en-US" sz="8000" smtClean="0">
                <a:latin typeface="Helvetica Inserat LT Std" panose="020B0806030702050204" pitchFamily="34" charset="0"/>
              </a:rPr>
              <a:t>”. </a:t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5600" smtClean="0">
                <a:latin typeface="Helvetica Inserat LT Std" panose="020B0806030702050204" pitchFamily="34" charset="0"/>
              </a:rPr>
              <a:t>(</a:t>
            </a:r>
            <a:r>
              <a:rPr lang="en-US" sz="5600" dirty="0" err="1" smtClean="0">
                <a:latin typeface="Helvetica Inserat LT Std" panose="020B0806030702050204" pitchFamily="34" charset="0"/>
              </a:rPr>
              <a:t>Jao</a:t>
            </a:r>
            <a:r>
              <a:rPr lang="en-US" sz="5600" dirty="0" smtClean="0">
                <a:latin typeface="Helvetica Inserat LT Std" panose="020B0806030702050204" pitchFamily="34" charset="0"/>
              </a:rPr>
              <a:t>. 1: 41)</a:t>
            </a:r>
            <a:endParaRPr lang="fr-FR" sz="5600" dirty="0"/>
          </a:p>
        </p:txBody>
      </p:sp>
    </p:spTree>
    <p:extLst>
      <p:ext uri="{BB962C8B-B14F-4D97-AF65-F5344CB8AC3E}">
        <p14:creationId xmlns:p14="http://schemas.microsoft.com/office/powerpoint/2010/main" val="7755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6" y="2811259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nataon’I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Natanaela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smtClean="0">
                <a:latin typeface="Helvetica Inserat LT Std" panose="020B0806030702050204" pitchFamily="34" charset="0"/>
              </a:rPr>
              <a:t>hoe: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47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5186" y="2796510"/>
            <a:ext cx="8126362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latin typeface="Helvetica Inserat LT Std" panose="020B0806030702050204" pitchFamily="34" charset="0"/>
              </a:rPr>
              <a:t>“Raby ô, Ianao </a:t>
            </a:r>
            <a:r>
              <a:rPr lang="en-US" sz="8000" dirty="0" smtClean="0">
                <a:latin typeface="Helvetica Inserat LT Std" panose="020B0806030702050204" pitchFamily="34" charset="0"/>
              </a:rPr>
              <a:t>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Zanak’Andriamanitra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 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Mpanjakan’ny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Israely</a:t>
            </a:r>
            <a:r>
              <a:rPr lang="en-US" sz="8000" dirty="0" smtClean="0">
                <a:latin typeface="Helvetica Inserat LT Std" panose="020B0806030702050204" pitchFamily="34" charset="0"/>
              </a:rPr>
              <a:t>”. </a:t>
            </a:r>
            <a:r>
              <a:rPr lang="en-US" sz="5600" dirty="0" smtClean="0">
                <a:latin typeface="Helvetica Inserat LT Std" panose="020B0806030702050204" pitchFamily="34" charset="0"/>
              </a:rPr>
              <a:t>(</a:t>
            </a:r>
            <a:r>
              <a:rPr lang="en-US" sz="5600" dirty="0" err="1" smtClean="0">
                <a:latin typeface="Helvetica Inserat LT Std" panose="020B0806030702050204" pitchFamily="34" charset="0"/>
              </a:rPr>
              <a:t>Jao</a:t>
            </a:r>
            <a:r>
              <a:rPr lang="en-US" sz="5600" dirty="0" smtClean="0">
                <a:latin typeface="Helvetica Inserat LT Std" panose="020B0806030702050204" pitchFamily="34" charset="0"/>
              </a:rPr>
              <a:t>. 1: 49)</a:t>
            </a:r>
            <a:endParaRPr lang="fr-FR" sz="5600" dirty="0"/>
          </a:p>
        </p:txBody>
      </p:sp>
    </p:spTree>
    <p:extLst>
      <p:ext uri="{BB962C8B-B14F-4D97-AF65-F5344CB8AC3E}">
        <p14:creationId xmlns:p14="http://schemas.microsoft.com/office/powerpoint/2010/main" val="129007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5690" y="2840755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nataon’ny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Samaritana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hoe: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2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826007"/>
            <a:ext cx="78867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“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tenanay</a:t>
            </a:r>
            <a:r>
              <a:rPr lang="en-US" sz="8000" dirty="0" smtClean="0">
                <a:latin typeface="Helvetica Inserat LT Std" panose="020B0806030702050204" pitchFamily="34" charset="0"/>
              </a:rPr>
              <a:t> 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nandre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err="1" smtClean="0">
                <a:latin typeface="Helvetica Inserat LT Std" panose="020B0806030702050204" pitchFamily="34" charset="0"/>
              </a:rPr>
              <a:t>ka</a:t>
            </a:r>
            <a:r>
              <a:rPr lang="en-US" sz="8000" smtClean="0">
                <a:latin typeface="Helvetica Inserat LT Std" panose="020B0806030702050204" pitchFamily="34" charset="0"/>
              </a:rPr>
              <a:t> </a:t>
            </a:r>
            <a:r>
              <a:rPr lang="en-US" sz="8000">
                <a:latin typeface="Helvetica Inserat LT Std" panose="020B0806030702050204" pitchFamily="34" charset="0"/>
              </a:rPr>
              <a:t>fantatray fa Izy tokoa no Mpamonjy izao tontolo izao”.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5600" smtClean="0">
                <a:latin typeface="Helvetica Inserat LT Std" panose="020B0806030702050204" pitchFamily="34" charset="0"/>
              </a:rPr>
              <a:t>(</a:t>
            </a:r>
            <a:r>
              <a:rPr lang="en-US" sz="5600">
                <a:latin typeface="Helvetica Inserat LT Std" panose="020B0806030702050204" pitchFamily="34" charset="0"/>
              </a:rPr>
              <a:t>Jao. 4: 42) </a:t>
            </a:r>
            <a:endParaRPr lang="fr-FR" sz="5600" dirty="0"/>
          </a:p>
        </p:txBody>
      </p:sp>
    </p:spTree>
    <p:extLst>
      <p:ext uri="{BB962C8B-B14F-4D97-AF65-F5344CB8AC3E}">
        <p14:creationId xmlns:p14="http://schemas.microsoft.com/office/powerpoint/2010/main" val="158631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3349" y="2766219"/>
            <a:ext cx="8657303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nataon’I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Petera</a:t>
            </a:r>
            <a:r>
              <a:rPr lang="en-US" sz="8000" dirty="0" smtClean="0">
                <a:latin typeface="Helvetica Inserat LT Std" panose="020B0806030702050204" pitchFamily="34" charset="0"/>
              </a:rPr>
              <a:t> hoe: “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smtClean="0">
                <a:latin typeface="Helvetica Inserat LT Std" panose="020B0806030702050204" pitchFamily="34" charset="0"/>
              </a:rPr>
              <a:t>no Kristy </a:t>
            </a:r>
            <a:r>
              <a:rPr lang="it-IT" sz="8000">
                <a:latin typeface="Helvetica Inserat LT Std" panose="020B0806030702050204" pitchFamily="34" charset="0"/>
              </a:rPr>
              <a:t>Zanak</a:t>
            </a:r>
            <a:r>
              <a:rPr lang="it-IT" sz="8000" smtClean="0">
                <a:latin typeface="Helvetica Inserat LT Std" panose="020B0806030702050204" pitchFamily="34" charset="0"/>
              </a:rPr>
              <a:t>’</a:t>
            </a:r>
            <a:br>
              <a:rPr lang="it-IT" sz="8000" smtClean="0">
                <a:latin typeface="Helvetica Inserat LT Std" panose="020B0806030702050204" pitchFamily="34" charset="0"/>
              </a:rPr>
            </a:br>
            <a:r>
              <a:rPr lang="it-IT" sz="8000" smtClean="0">
                <a:latin typeface="Helvetica Inserat LT Std" panose="020B0806030702050204" pitchFamily="34" charset="0"/>
              </a:rPr>
              <a:t>Andriamanitra </a:t>
            </a:r>
            <a:r>
              <a:rPr lang="it-IT" sz="8000">
                <a:latin typeface="Helvetica Inserat LT Std" panose="020B0806030702050204" pitchFamily="34" charset="0"/>
              </a:rPr>
              <a:t>velona”. </a:t>
            </a:r>
            <a:r>
              <a:rPr lang="it-IT" sz="8000" smtClean="0">
                <a:latin typeface="Helvetica Inserat LT Std" panose="020B0806030702050204" pitchFamily="34" charset="0"/>
              </a:rPr>
              <a:t/>
            </a:r>
            <a:br>
              <a:rPr lang="it-IT" sz="8000" smtClean="0">
                <a:latin typeface="Helvetica Inserat LT Std" panose="020B0806030702050204" pitchFamily="34" charset="0"/>
              </a:rPr>
            </a:br>
            <a:r>
              <a:rPr lang="it-IT" sz="5600" smtClean="0">
                <a:latin typeface="Helvetica Inserat LT Std" panose="020B0806030702050204" pitchFamily="34" charset="0"/>
              </a:rPr>
              <a:t>(</a:t>
            </a:r>
            <a:r>
              <a:rPr lang="it-IT" sz="5600">
                <a:latin typeface="Helvetica Inserat LT Std" panose="020B0806030702050204" pitchFamily="34" charset="0"/>
              </a:rPr>
              <a:t>Mat. 16: 16) </a:t>
            </a:r>
            <a:endParaRPr lang="fr-FR" sz="5600" dirty="0"/>
          </a:p>
        </p:txBody>
      </p:sp>
    </p:spTree>
    <p:extLst>
      <p:ext uri="{BB962C8B-B14F-4D97-AF65-F5344CB8AC3E}">
        <p14:creationId xmlns:p14="http://schemas.microsoft.com/office/powerpoint/2010/main" val="3719338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121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Manambara ny finoantsika an’I Jesoa Kristy isika, </vt:lpstr>
      <vt:lpstr>Dia : araka ny tenin’I Jaona Mpanao Batisa hoe: </vt:lpstr>
      <vt:lpstr>“Indro ny Zanak’ondrin’ Andriamanitra Izay manisotra ny fahotan’izao tontolo izao”. (Jao. 1: 29) </vt:lpstr>
      <vt:lpstr>sy araka ny teny nataon’I Andrea hoe:  “Efa nahita ny Mesia izahay”.  (Jao. 1: 41)</vt:lpstr>
      <vt:lpstr>sy araka ny teny nataon’I Natanaela hoe:</vt:lpstr>
      <vt:lpstr>“Raby ô, Ianao no Zanak’Andriamanitra, ianao no Mpanjakan’ny Israely”. (Jao. 1: 49)</vt:lpstr>
      <vt:lpstr>sy araka ny teny nataon’ny Samaritana hoe: </vt:lpstr>
      <vt:lpstr>“Ny tenanay no nandre, ka fantatray fa Izy tokoa no Mpamonjy izao tontolo izao”.  (Jao. 4: 42) </vt:lpstr>
      <vt:lpstr>sy araka ny teny nataon’I Petera hoe: “Ianao no Kristy Zanak’ Andriamanitra velona”.  (Mat. 16: 16) </vt:lpstr>
      <vt:lpstr>“Ianao no manana ny tenin’ny fiainana mandrakizay”.  (Jao. 6: 68)</vt:lpstr>
      <vt:lpstr>ary araka ny teny nataon’I Tomasy hoe: </vt:lpstr>
      <vt:lpstr>“Tompoko sy Andriamanitro”.  (Jao. 20: 28). 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74</cp:revision>
  <dcterms:created xsi:type="dcterms:W3CDTF">2015-02-15T12:43:03Z</dcterms:created>
  <dcterms:modified xsi:type="dcterms:W3CDTF">2023-10-28T19:14:37Z</dcterms:modified>
</cp:coreProperties>
</file>