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7" r:id="rId20"/>
    <p:sldId id="274" r:id="rId21"/>
    <p:sldId id="27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0" autoAdjust="0"/>
    <p:restoredTop sz="94474" autoAdjust="0"/>
  </p:normalViewPr>
  <p:slideViewPr>
    <p:cSldViewPr snapToGrid="0">
      <p:cViewPr varScale="1">
        <p:scale>
          <a:sx n="64" d="100"/>
          <a:sy n="64" d="100"/>
        </p:scale>
        <p:origin x="72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84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23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20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47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4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4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50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3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0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86B3-0325-47B1-ACE5-58D65E3A26FA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0A86-0F6B-45C5-9209-8D00DC823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9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6" y="1329809"/>
            <a:ext cx="86963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dirty="0" smtClean="0">
                <a:latin typeface="Impact" panose="020B0806030902050204" pitchFamily="34" charset="0"/>
              </a:rPr>
              <a:t>Mino </a:t>
            </a:r>
            <a:r>
              <a:rPr lang="en-GB" sz="8000" dirty="0" err="1" smtClean="0">
                <a:latin typeface="Impact" panose="020B0806030902050204" pitchFamily="34" charset="0"/>
              </a:rPr>
              <a:t>an’Andriamanitra</a:t>
            </a:r>
            <a:r>
              <a:rPr lang="en-GB" sz="8000" dirty="0" smtClean="0">
                <a:latin typeface="Impact" panose="020B0806030902050204" pitchFamily="34" charset="0"/>
              </a:rPr>
              <a:t> </a:t>
            </a:r>
            <a:r>
              <a:rPr lang="en-GB" sz="8000" dirty="0" err="1" smtClean="0">
                <a:latin typeface="Impact" panose="020B0806030902050204" pitchFamily="34" charset="0"/>
              </a:rPr>
              <a:t>Mpahary</a:t>
            </a:r>
            <a:r>
              <a:rPr lang="en-GB" sz="8000" dirty="0" smtClean="0">
                <a:latin typeface="Impact" panose="020B0806030902050204" pitchFamily="34" charset="0"/>
              </a:rPr>
              <a:t> </a:t>
            </a:r>
            <a:r>
              <a:rPr lang="en-GB" sz="8000" dirty="0" err="1" smtClean="0">
                <a:latin typeface="Impact" panose="020B0806030902050204" pitchFamily="34" charset="0"/>
              </a:rPr>
              <a:t>aho</a:t>
            </a:r>
            <a:endParaRPr lang="fr-FR" sz="8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742950" y="260540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Izay manaraka AZY tsy handeha amin’ny maizina fa hanana fahazavan’aina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022475"/>
            <a:ext cx="9144000" cy="266382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dirty="0" err="1" smtClean="0">
                <a:latin typeface="Impact" panose="020B0806030902050204" pitchFamily="34" charset="0"/>
              </a:rPr>
              <a:t>Izy</a:t>
            </a:r>
            <a:r>
              <a:rPr lang="fr-FR" sz="10000" dirty="0" smtClean="0">
                <a:latin typeface="Impact" panose="020B0806030902050204" pitchFamily="34" charset="0"/>
              </a:rPr>
              <a:t> no </a:t>
            </a:r>
            <a:r>
              <a:rPr lang="fr-FR" sz="10000" dirty="0" err="1" smtClean="0">
                <a:latin typeface="Impact" panose="020B0806030902050204" pitchFamily="34" charset="0"/>
              </a:rPr>
              <a:t>natsangan</a:t>
            </a:r>
            <a:r>
              <a:rPr lang="fr-FR" sz="10000" dirty="0" smtClean="0">
                <a:latin typeface="Impact" panose="020B0806030902050204" pitchFamily="34" charset="0"/>
              </a:rPr>
              <a:t>’</a:t>
            </a:r>
            <a:br>
              <a:rPr lang="fr-FR" sz="10000" dirty="0" smtClean="0">
                <a:latin typeface="Impact" panose="020B0806030902050204" pitchFamily="34" charset="0"/>
              </a:rPr>
            </a:br>
            <a:r>
              <a:rPr lang="fr-FR" sz="10000" dirty="0" err="1" smtClean="0">
                <a:latin typeface="Impact" panose="020B0806030902050204" pitchFamily="34" charset="0"/>
              </a:rPr>
              <a:t>Andriamanitra</a:t>
            </a:r>
            <a:r>
              <a:rPr lang="fr-FR" sz="10000" dirty="0" smtClean="0">
                <a:latin typeface="Impact" panose="020B0806030902050204" pitchFamily="34" charset="0"/>
              </a:rPr>
              <a:t>,</a:t>
            </a:r>
            <a:endParaRPr lang="fr-FR" sz="10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71500" y="2479675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Ary vavolombelon’</a:t>
            </a:r>
            <a:br>
              <a:rPr lang="fr-FR" sz="10000" smtClean="0">
                <a:latin typeface="Impact" panose="020B0806030902050204" pitchFamily="34" charset="0"/>
              </a:rPr>
            </a:br>
            <a:r>
              <a:rPr lang="fr-FR" sz="10000" smtClean="0">
                <a:latin typeface="Impact" panose="020B0806030902050204" pitchFamily="34" charset="0"/>
              </a:rPr>
              <a:t>izany izahay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57200" y="2765425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IZY efa naharesy izao tontolo izao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85800" y="2765425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Mino ny Fanahy Masina aho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965325"/>
            <a:ext cx="9144000" cy="312102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Izy no hitari-dàlana</a:t>
            </a:r>
            <a:r>
              <a:rPr lang="fr-FR" sz="10000" baseline="0" smtClean="0">
                <a:latin typeface="Impact" panose="020B0806030902050204" pitchFamily="34" charset="0"/>
              </a:rPr>
              <a:t> ary ny zavatra ho avy dia mbola ambarany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71500" y="2936875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Izy no mamonjy</a:t>
            </a:r>
            <a:r>
              <a:rPr lang="fr-FR" sz="10000" baseline="0" smtClean="0">
                <a:latin typeface="Impact" panose="020B0806030902050204" pitchFamily="34" charset="0"/>
              </a:rPr>
              <a:t> ny fahalementsika   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71500" y="28797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baseline="0" smtClean="0">
                <a:latin typeface="Impact" panose="020B0806030902050204" pitchFamily="34" charset="0"/>
              </a:rPr>
              <a:t>ary mifona amin’ny fitarainana tsy azo tononona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7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85800" y="2765425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Ary ny Tompo izany fanahy</a:t>
            </a:r>
            <a:r>
              <a:rPr lang="fr-FR" sz="10000" baseline="0" smtClean="0">
                <a:latin typeface="Impact" panose="020B0806030902050204" pitchFamily="34" charset="0"/>
              </a:rPr>
              <a:t> izany,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593976"/>
            <a:ext cx="9144000" cy="17494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baseline="0" smtClean="0">
                <a:latin typeface="Impact" panose="020B0806030902050204" pitchFamily="34" charset="0"/>
              </a:rPr>
              <a:t>ary izay itoeran’ny Fanahin’ny Tompo no itoeran’ny Fanahy Masina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33046" y="2803524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dirty="0" err="1" smtClean="0">
                <a:latin typeface="Impact" panose="020B0806030902050204" pitchFamily="34" charset="0"/>
              </a:rPr>
              <a:t>Vitany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ny</a:t>
            </a:r>
            <a:r>
              <a:rPr lang="fr-FR" sz="10000" dirty="0" smtClean="0">
                <a:latin typeface="Impact" panose="020B0806030902050204" pitchFamily="34" charset="0"/>
              </a:rPr>
              <a:t> asa </a:t>
            </a:r>
            <a:r>
              <a:rPr lang="fr-FR" sz="10000" dirty="0" err="1" smtClean="0">
                <a:latin typeface="Impact" panose="020B0806030902050204" pitchFamily="34" charset="0"/>
              </a:rPr>
              <a:t>efa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nataony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endParaRPr lang="fr-FR" sz="10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14350" y="2822575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Tompo</a:t>
            </a:r>
            <a:r>
              <a:rPr lang="fr-FR" sz="10000" baseline="0" smtClean="0">
                <a:latin typeface="Impact" panose="020B0806030902050204" pitchFamily="34" charset="0"/>
              </a:rPr>
              <a:t> ô ! Ampitomboy ny finoanay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42950" y="270827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10000" dirty="0" smtClean="0">
                <a:latin typeface="Impact" panose="020B0806030902050204" pitchFamily="34" charset="0"/>
              </a:rPr>
              <a:t>AMENA</a:t>
            </a:r>
            <a:endParaRPr lang="fr-FR" sz="10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2062" y="2803525"/>
            <a:ext cx="89447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dirty="0" err="1" smtClean="0">
                <a:latin typeface="Impact" panose="020B0806030902050204" pitchFamily="34" charset="0"/>
              </a:rPr>
              <a:t>Ary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hitany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izay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rehetra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nataony</a:t>
            </a:r>
            <a:r>
              <a:rPr lang="fr-FR" sz="10000" dirty="0" smtClean="0">
                <a:latin typeface="Impact" panose="020B0806030902050204" pitchFamily="34" charset="0"/>
              </a:rPr>
              <a:t>, </a:t>
            </a:r>
            <a:r>
              <a:rPr lang="fr-FR" sz="10000" dirty="0" err="1" smtClean="0">
                <a:latin typeface="Impact" panose="020B0806030902050204" pitchFamily="34" charset="0"/>
              </a:rPr>
              <a:t>indro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tsara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indrindra</a:t>
            </a:r>
            <a:r>
              <a:rPr lang="fr-FR" sz="10000" dirty="0" smtClean="0">
                <a:latin typeface="Impact" panose="020B0806030902050204" pitchFamily="34" charset="0"/>
              </a:rPr>
              <a:t> </a:t>
            </a:r>
            <a:r>
              <a:rPr lang="fr-FR" sz="10000" dirty="0" err="1" smtClean="0">
                <a:latin typeface="Impact" panose="020B0806030902050204" pitchFamily="34" charset="0"/>
              </a:rPr>
              <a:t>izany</a:t>
            </a:r>
            <a:endParaRPr lang="fr-FR" sz="10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3783" y="2498725"/>
            <a:ext cx="887436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Izy</a:t>
            </a:r>
            <a:r>
              <a:rPr lang="fr-FR" sz="10000" baseline="0" smtClean="0">
                <a:latin typeface="Impact" panose="020B0806030902050204" pitchFamily="34" charset="0"/>
              </a:rPr>
              <a:t> izay IZY hatrizay hatrizay ka ho mandrakizay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79938" y="2510448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Izy no tokony ekena mihoatra ny olona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33046" y="270974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Mino an’i Jesoa Kristy Tompo aho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99292" y="2627679"/>
            <a:ext cx="87454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Izy dia tao amin’</a:t>
            </a:r>
            <a:br>
              <a:rPr lang="fr-FR" sz="10000" smtClean="0">
                <a:latin typeface="Impact" panose="020B0806030902050204" pitchFamily="34" charset="0"/>
              </a:rPr>
            </a:br>
            <a:r>
              <a:rPr lang="fr-FR" sz="10000" smtClean="0">
                <a:latin typeface="Impact" panose="020B0806030902050204" pitchFamily="34" charset="0"/>
              </a:rPr>
              <a:t>Andriamanitra</a:t>
            </a:r>
            <a:r>
              <a:rPr lang="fr-FR" sz="10000" baseline="0" smtClean="0">
                <a:latin typeface="Impact" panose="020B0806030902050204" pitchFamily="34" charset="0"/>
              </a:rPr>
              <a:t> tamin’ny voalohany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26830" y="2569064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Izy no nisiampiainana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44770" y="252217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000" smtClean="0">
                <a:latin typeface="Impact" panose="020B0806030902050204" pitchFamily="34" charset="0"/>
              </a:rPr>
              <a:t>Izy no fahazavan’izao tontolo izao,</a:t>
            </a:r>
            <a:endParaRPr lang="fr-FR" sz="1000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128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Impact</vt:lpstr>
      <vt:lpstr>Thème Office</vt:lpstr>
      <vt:lpstr>Présentation PowerPoint</vt:lpstr>
      <vt:lpstr>Vitany ny asa efa nataony </vt:lpstr>
      <vt:lpstr>Ary hitany izay rehetra nataony, indro tsara indrindra izany</vt:lpstr>
      <vt:lpstr>Izy izay IZY hatrizay hatrizay ka ho mandrakizay</vt:lpstr>
      <vt:lpstr>Izy no tokony ekena mihoatra ny olona</vt:lpstr>
      <vt:lpstr>Mino an’i Jesoa Kristy Tompo aho</vt:lpstr>
      <vt:lpstr>Izy dia tao amin’ Andriamanitra tamin’ny voalohany</vt:lpstr>
      <vt:lpstr>Izy no nisiampiainana</vt:lpstr>
      <vt:lpstr>Izy no fahazavan’izao tontolo izao,</vt:lpstr>
      <vt:lpstr>Izay manaraka AZY tsy handeha amin’ny maizina fa hanana fahazavan’aina</vt:lpstr>
      <vt:lpstr>Izy no natsangan’ Andriamanitra,</vt:lpstr>
      <vt:lpstr>Ary vavolombelon’ izany izahay</vt:lpstr>
      <vt:lpstr>IZY efa naharesy izao tontolo izao</vt:lpstr>
      <vt:lpstr>Mino ny Fanahy Masina aho</vt:lpstr>
      <vt:lpstr>Izy no hitari-dàlana ary ny zavatra ho avy dia mbola ambarany</vt:lpstr>
      <vt:lpstr>Izy no mamonjy ny fahalementsika   </vt:lpstr>
      <vt:lpstr>ary mifona amin’ny fitarainana tsy azo tononona</vt:lpstr>
      <vt:lpstr>Ary ny Tompo izany fanahy izany,</vt:lpstr>
      <vt:lpstr>ary izay itoeran’ny Fanahin’ny Tompo no itoeran’ny Fanahy Masina</vt:lpstr>
      <vt:lpstr>Tompo ô ! Ampitomboy ny finoanay</vt:lpstr>
      <vt:lpstr>AMENA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</dc:creator>
  <cp:lastModifiedBy>tsiory</cp:lastModifiedBy>
  <cp:revision>12</cp:revision>
  <dcterms:created xsi:type="dcterms:W3CDTF">2017-01-29T06:22:44Z</dcterms:created>
  <dcterms:modified xsi:type="dcterms:W3CDTF">2023-10-28T19:17:59Z</dcterms:modified>
</cp:coreProperties>
</file>