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2256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Eto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anatrehan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‘</a:t>
            </a:r>
            <a:b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</a:b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Andriamanitra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sy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Fiangonana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dia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manaiky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aho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fa :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Hitaiza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kristiana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hanao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vaindohan-draharaha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asa </a:t>
            </a:r>
            <a:r>
              <a:rPr lang="fr-FR" sz="8000" dirty="0" err="1" smtClean="0">
                <a:latin typeface="Helvetica Inserat LT Std" panose="020B0806030702050204" pitchFamily="34" charset="0"/>
                <a:cs typeface="Andalus" pitchFamily="18" charset="-78"/>
              </a:rPr>
              <a:t>iombonana</a:t>
            </a:r>
            <a:endParaRPr lang="en-US" sz="80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40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synoda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fampielezana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filazantsara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ivelany</a:t>
            </a:r>
            <a:endParaRPr lang="en-US" sz="80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7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Hitandrina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ankohonako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hazoto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fanompoana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ndalus" pitchFamily="18" charset="-78"/>
              </a:rPr>
              <a:t>an'Andriamanitra</a:t>
            </a:r>
            <a:endParaRPr lang="en-US" sz="80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16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tenako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no ho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marika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halain'ny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Fiangonana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tahaka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koa</a:t>
            </a:r>
            <a:endParaRPr lang="en-US" sz="80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81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Ary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herin'Andriamanitra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iankinako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hanatanterahako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.</a:t>
            </a:r>
            <a:endParaRPr lang="en-US" sz="80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41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Hazoto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hivavaka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sy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hamaky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ary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hianatra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soratra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masina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.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Hizara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sy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hampiasa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izany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koa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ho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amin'ny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hafa</a:t>
            </a:r>
            <a:r>
              <a:rPr lang="fr-FR" sz="7200" dirty="0">
                <a:solidFill>
                  <a:schemeClr val="tx1"/>
                </a:solidFill>
                <a:latin typeface="Helvetica Inserat LT Std" panose="020B0806030702050204" pitchFamily="34" charset="0"/>
                <a:cs typeface="Andalus" pitchFamily="18" charset="-78"/>
              </a:rPr>
              <a:t>.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84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7200" dirty="0">
                <a:latin typeface="Helvetica Inserat LT Std" panose="020B0806030702050204" pitchFamily="34" charset="0"/>
                <a:cs typeface="Andalus" pitchFamily="18" charset="-78"/>
              </a:rPr>
              <a:t>Ho </a:t>
            </a:r>
            <a:r>
              <a:rPr lang="en-US" sz="7200" dirty="0" err="1">
                <a:latin typeface="Helvetica Inserat LT Std" panose="020B0806030702050204" pitchFamily="34" charset="0"/>
                <a:cs typeface="Andalus" pitchFamily="18" charset="-78"/>
              </a:rPr>
              <a:t>naman'ny</a:t>
            </a:r>
            <a:r>
              <a:rPr lang="en-US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en-US" sz="7200" dirty="0" err="1">
                <a:latin typeface="Helvetica Inserat LT Std" panose="020B0806030702050204" pitchFamily="34" charset="0"/>
                <a:cs typeface="Andalus" pitchFamily="18" charset="-78"/>
              </a:rPr>
              <a:t>mpitandrina</a:t>
            </a:r>
            <a:r>
              <a:rPr lang="en-US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en-US" sz="7200" dirty="0" err="1">
                <a:latin typeface="Helvetica Inserat LT Std" panose="020B0806030702050204" pitchFamily="34" charset="0"/>
                <a:cs typeface="Andalus" pitchFamily="18" charset="-78"/>
              </a:rPr>
              <a:t>ka</a:t>
            </a:r>
            <a:r>
              <a:rPr lang="en-US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en-US" sz="7200" dirty="0" err="1">
                <a:latin typeface="Helvetica Inserat LT Std" panose="020B0806030702050204" pitchFamily="34" charset="0"/>
                <a:cs typeface="Andalus" pitchFamily="18" charset="-78"/>
              </a:rPr>
              <a:t>hiara-miasa</a:t>
            </a:r>
            <a:r>
              <a:rPr lang="en-US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en-US" sz="7200" dirty="0" err="1" smtClean="0">
                <a:latin typeface="Helvetica Inserat LT Std" panose="020B0806030702050204" pitchFamily="34" charset="0"/>
                <a:cs typeface="Andalus" pitchFamily="18" charset="-78"/>
              </a:rPr>
              <a:t>aminy</a:t>
            </a:r>
            <a:endParaRPr lang="fr-FR" sz="72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7200" dirty="0" err="1" smtClean="0">
                <a:latin typeface="Helvetica Inserat LT Std" panose="020B0806030702050204" pitchFamily="34" charset="0"/>
                <a:cs typeface="Andalus" pitchFamily="18" charset="-78"/>
              </a:rPr>
              <a:t>amin'ny</a:t>
            </a:r>
            <a:r>
              <a:rPr lang="en-US" sz="7200" dirty="0" smtClean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en-US" sz="7200" dirty="0" err="1">
                <a:latin typeface="Helvetica Inserat LT Std" panose="020B0806030702050204" pitchFamily="34" charset="0"/>
                <a:cs typeface="Andalus" pitchFamily="18" charset="-78"/>
              </a:rPr>
              <a:t>fahazotoana</a:t>
            </a:r>
            <a:r>
              <a:rPr lang="en-US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en-US" sz="7200" dirty="0" err="1">
                <a:latin typeface="Helvetica Inserat LT Std" panose="020B0806030702050204" pitchFamily="34" charset="0"/>
                <a:cs typeface="Andalus" pitchFamily="18" charset="-78"/>
              </a:rPr>
              <a:t>eo</a:t>
            </a:r>
            <a:r>
              <a:rPr lang="en-US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en-US" sz="7200" dirty="0" err="1">
                <a:latin typeface="Helvetica Inserat LT Std" panose="020B0806030702050204" pitchFamily="34" charset="0"/>
                <a:cs typeface="Andalus" pitchFamily="18" charset="-78"/>
              </a:rPr>
              <a:t>amin'ny</a:t>
            </a:r>
            <a:r>
              <a:rPr lang="en-US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en-US" sz="7200" dirty="0" err="1">
                <a:latin typeface="Helvetica Inserat LT Std" panose="020B0806030702050204" pitchFamily="34" charset="0"/>
                <a:cs typeface="Andalus" pitchFamily="18" charset="-78"/>
              </a:rPr>
              <a:t>fiandrasana</a:t>
            </a:r>
            <a:r>
              <a:rPr lang="en-US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en-US" sz="72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en-US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en-US" sz="7200" dirty="0" err="1">
                <a:latin typeface="Helvetica Inserat LT Std" panose="020B0806030702050204" pitchFamily="34" charset="0"/>
                <a:cs typeface="Andalus" pitchFamily="18" charset="-78"/>
              </a:rPr>
              <a:t>ondrin'Andriamanitra</a:t>
            </a:r>
            <a:endParaRPr lang="fr-FR" sz="72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16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fr-FR" sz="7200" dirty="0" err="1">
                <a:latin typeface="Helvetica Inserat LT Std" panose="020B0806030702050204" pitchFamily="34" charset="0"/>
                <a:cs typeface="Andalus" pitchFamily="18" charset="-78"/>
              </a:rPr>
              <a:t>Hitandrina</a:t>
            </a:r>
            <a:r>
              <a:rPr lang="fr-FR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  <a:cs typeface="Andalus" pitchFamily="18" charset="-78"/>
              </a:rPr>
              <a:t>tsara</a:t>
            </a:r>
            <a:r>
              <a:rPr lang="fr-FR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  <a:cs typeface="Andalus" pitchFamily="18" charset="-78"/>
              </a:rPr>
              <a:t>filaminan'ny</a:t>
            </a:r>
            <a:r>
              <a:rPr lang="fr-FR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  <a:cs typeface="Andalus" pitchFamily="18" charset="-78"/>
              </a:rPr>
              <a:t>fanompoam-pivavahana</a:t>
            </a:r>
            <a:r>
              <a:rPr lang="fr-FR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  <a:cs typeface="Andalus" pitchFamily="18" charset="-78"/>
              </a:rPr>
              <a:t>ao</a:t>
            </a:r>
            <a:r>
              <a:rPr lang="fr-FR" sz="72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  <a:cs typeface="Andalus" pitchFamily="18" charset="-78"/>
              </a:rPr>
              <a:t>am-piangonana</a:t>
            </a:r>
            <a:endParaRPr lang="en-US" sz="7200" dirty="0" smtClean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88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sady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hamonjy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fivoriana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araka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azoko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atao</a:t>
            </a:r>
            <a:endParaRPr lang="en-US" sz="80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71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Hanaja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handefitra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amin'izay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hevitra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tapaky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  <a:cs typeface="Andalus" pitchFamily="18" charset="-78"/>
              </a:rPr>
              <a:t>maro</a:t>
            </a:r>
            <a:endParaRPr lang="en-US" sz="80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54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sady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hiaro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lalandava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firaisan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'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Fiangonana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simba</a:t>
            </a:r>
            <a:endParaRPr lang="en-US" sz="80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1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Hanao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azoko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atao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fandavorarian'ny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Fiangonana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adidy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  <a:cs typeface="Andalus" pitchFamily="18" charset="-78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  <a:cs typeface="Andalus" pitchFamily="18" charset="-78"/>
              </a:rPr>
              <a:t> ara-bola</a:t>
            </a:r>
            <a:endParaRPr lang="en-US" sz="8000" dirty="0">
              <a:latin typeface="Helvetica Inserat LT Std" panose="020B0806030702050204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20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133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Andalus</vt:lpstr>
      <vt:lpstr>Arial</vt:lpstr>
      <vt:lpstr>Calibri</vt:lpstr>
      <vt:lpstr>Helvetica Inserat LT Std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HERIZO</dc:creator>
  <cp:lastModifiedBy>tsiory</cp:lastModifiedBy>
  <cp:revision>4</cp:revision>
  <dcterms:created xsi:type="dcterms:W3CDTF">2022-06-12T05:21:49Z</dcterms:created>
  <dcterms:modified xsi:type="dcterms:W3CDTF">2023-10-29T05:39:56Z</dcterms:modified>
</cp:coreProperties>
</file>