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5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mahitsy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lalana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lalàn'i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5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mitandrina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teni-vavolombelony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mitady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353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9600" dirty="0" smtClean="0">
                <a:latin typeface="Helvetica Inserat LT Std" panose="020B0806030702050204" pitchFamily="34" charset="0"/>
              </a:rPr>
              <a:t>Amena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0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Inserat LT Std</vt:lpstr>
      <vt:lpstr>3_Thème Office</vt:lpstr>
      <vt:lpstr>Sambatra ny mahitsy lalana, Izay mandeha araka ny lalàn'i Jehovah.</vt:lpstr>
      <vt:lpstr>Sambatra izay mitandrina ny teni-vavolombelony Ka mitady Azy amin'ny fo rehetra;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Ary Yahveh Zanahary nivolana nanan-toy; Tsy tsara izy koà latsatokana leha lalahy;</dc:title>
  <dc:creator>tsiory</dc:creator>
  <cp:lastModifiedBy>tsiory</cp:lastModifiedBy>
  <cp:revision>4</cp:revision>
  <dcterms:created xsi:type="dcterms:W3CDTF">2023-10-29T05:56:21Z</dcterms:created>
  <dcterms:modified xsi:type="dcterms:W3CDTF">2023-10-29T05:59:28Z</dcterms:modified>
</cp:coreProperties>
</file>