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5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Ray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o 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Manamasina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fahamarinana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;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fahamarinana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3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>
                <a:latin typeface="Helvetica Inserat LT Std" panose="020B0806030702050204" pitchFamily="34" charset="0"/>
              </a:rPr>
              <a:t>Amena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0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Inserat LT Std</vt:lpstr>
      <vt:lpstr>3_Thème Office</vt:lpstr>
      <vt:lpstr>Ray masina o ! Manamasina anay amin’ny fahamarinana;</vt:lpstr>
      <vt:lpstr>ny Teninao no fahamarinana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Ary Yahveh Zanahary nivolana nanan-toy; Tsy tsara izy koà latsatokana leha lalahy;</dc:title>
  <dc:creator>tsiory</dc:creator>
  <cp:lastModifiedBy>tsiory</cp:lastModifiedBy>
  <cp:revision>6</cp:revision>
  <dcterms:created xsi:type="dcterms:W3CDTF">2023-10-29T05:56:21Z</dcterms:created>
  <dcterms:modified xsi:type="dcterms:W3CDTF">2023-10-29T06:01:35Z</dcterms:modified>
</cp:coreProperties>
</file>