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5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5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3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8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o,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mendrika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atao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zanakao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latin typeface="Helvetica Inserat LT Std" panose="020B0806030702050204" pitchFamily="34" charset="0"/>
              </a:rPr>
              <a:t> 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o,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mendrika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hidiranao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ambany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tafontranoko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latin typeface="Helvetica Inserat LT Std" panose="020B0806030702050204" pitchFamily="34" charset="0"/>
              </a:rPr>
              <a:t> 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3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o,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mendrika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hitsi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sombintsombiny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latsaka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avy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latabatrao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akory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51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Kanefa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: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« 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manatona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holaviko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mihitsy</a:t>
            </a:r>
            <a:r>
              <a:rPr lang="fr-FR" sz="8000" dirty="0" smtClean="0">
                <a:latin typeface="Helvetica Inserat LT Std" panose="020B0806030702050204" pitchFamily="34" charset="0"/>
              </a:rPr>
              <a:t> »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97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045526" cy="6858000"/>
          </a:xfrm>
        </p:spPr>
        <p:txBody>
          <a:bodyPr>
            <a:noAutofit/>
          </a:bodyPr>
          <a:lstStyle/>
          <a:p>
            <a:pPr algn="ctr"/>
            <a:r>
              <a:rPr lang="fr-FR" sz="9600" dirty="0" smtClean="0">
                <a:latin typeface="Helvetica Inserat LT Std" panose="020B0806030702050204" pitchFamily="34" charset="0"/>
              </a:rPr>
              <a:t>Amena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0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3_Thème Office</vt:lpstr>
      <vt:lpstr>Tompo o, tsy mendrika ny atao hoe zanakao aho !</vt:lpstr>
      <vt:lpstr>Tompo o, tsy mendrika ny hidiranao ao ambany tafontranoko aho !</vt:lpstr>
      <vt:lpstr>Tompo o, tsy mendrika ny hitsimpona izay sombintsombiny latsaka avy amin’ny latabatrao akory aho</vt:lpstr>
      <vt:lpstr>Kanefa hoy Ianao hoe :  « Izay manatona Ahy dia tsy mba holaviko mihitsy »</vt:lpstr>
      <vt:lpstr>Amena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Ary Yahveh Zanahary nivolana nanan-toy; Tsy tsara izy koà latsatokana leha lalahy;</dc:title>
  <dc:creator>tsiory</dc:creator>
  <cp:lastModifiedBy>tsiory</cp:lastModifiedBy>
  <cp:revision>7</cp:revision>
  <dcterms:created xsi:type="dcterms:W3CDTF">2023-10-29T05:56:21Z</dcterms:created>
  <dcterms:modified xsi:type="dcterms:W3CDTF">2023-10-29T06:04:14Z</dcterms:modified>
</cp:coreProperties>
</file>