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7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07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9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7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2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2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1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6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4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2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54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7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1162" y="2855503"/>
            <a:ext cx="7886700" cy="13255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Ry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Rainay</a:t>
            </a:r>
            <a:r>
              <a:rPr lang="en-US" sz="8000" dirty="0" smtClean="0">
                <a:latin typeface="Helvetica Inserat LT Std" panose="020B0806030702050204" pitchFamily="34" charset="0"/>
              </a:rPr>
              <a:t> any 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smtClean="0">
                <a:latin typeface="Helvetica Inserat LT Std" panose="020B0806030702050204" pitchFamily="34" charset="0"/>
              </a:rPr>
              <a:t>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ô,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hohamasinina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anie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Anaranao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, 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tonga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anie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Fanjakanao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929" y="2767013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Hatao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anie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sitraponao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eto</a:t>
            </a:r>
            <a:r>
              <a:rPr lang="en-US" sz="8000" dirty="0" smtClean="0">
                <a:latin typeface="Helvetica Inserat LT Std" panose="020B0806030702050204" pitchFamily="34" charset="0"/>
              </a:rPr>
              <a:t> 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tahaka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any an-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danitra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2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1665" y="2752265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Omeo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hanina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sahaza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avelao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helokay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tahaka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amelanay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meloka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taminay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7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6916" y="2914497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Helvetica Inserat LT Std" panose="020B0806030702050204" pitchFamily="34" charset="0"/>
              </a:rPr>
              <a:t>Aza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avela</a:t>
            </a:r>
            <a:r>
              <a:rPr lang="en-US" sz="8000" dirty="0" smtClean="0">
                <a:latin typeface="Helvetica Inserat LT Std" panose="020B0806030702050204" pitchFamily="34" charset="0"/>
              </a:rPr>
              <a:t> ho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azon’ny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fakam-panahy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izahay</a:t>
            </a:r>
            <a:r>
              <a:rPr lang="en-US" sz="8000" dirty="0" smtClean="0">
                <a:latin typeface="Helvetica Inserat LT Std" panose="020B0806030702050204" pitchFamily="34" charset="0"/>
              </a:rPr>
              <a:t> fa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manafaha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anay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amin’ilay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ratsy</a:t>
            </a:r>
            <a:r>
              <a:rPr lang="en-US" sz="8000" dirty="0" smtClean="0"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36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3678" y="2781762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Fanjakana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Hery</a:t>
            </a:r>
            <a:r>
              <a:rPr lang="en-US" sz="8000" dirty="0" smtClean="0">
                <a:latin typeface="Helvetica Inserat LT Std" panose="020B0806030702050204" pitchFamily="34" charset="0"/>
              </a:rPr>
              <a:t>.</a:t>
            </a:r>
            <a:br>
              <a:rPr lang="en-US" sz="8000" dirty="0" smtClean="0">
                <a:latin typeface="Helvetica Inserat LT Std" panose="020B0806030702050204" pitchFamily="34" charset="0"/>
              </a:rPr>
            </a:br>
            <a:r>
              <a:rPr lang="en-US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Voninahitra</a:t>
            </a:r>
            <a:r>
              <a:rPr lang="en-US" sz="8000" dirty="0" smtClean="0">
                <a:latin typeface="Helvetica Inserat LT Std" panose="020B0806030702050204" pitchFamily="34" charset="0"/>
              </a:rPr>
              <a:t> </a:t>
            </a:r>
            <a:r>
              <a:rPr lang="en-US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en-US" sz="8000" dirty="0" smtClean="0"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768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432" y="289974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en-US" sz="20800" smtClean="0">
                <a:latin typeface="Helvetica Inserat LT Std" panose="020B0806030702050204" pitchFamily="34" charset="0"/>
              </a:rPr>
              <a:t>Amena</a:t>
            </a:r>
            <a:endParaRPr lang="fr-FR" sz="20800" dirty="0" smtClean="0">
              <a:latin typeface="Helvetica Inserat LT Std" panose="020B0806030702050204" pitchFamily="34" charset="0"/>
            </a:endParaRPr>
          </a:p>
          <a:p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5663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53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1_Thème Office</vt:lpstr>
      <vt:lpstr>Ry Rainay any  an-danitra ô, hohamasinina anie ny Anaranao, ho tonga anie ny Fanjakanao.</vt:lpstr>
      <vt:lpstr>Hatao anie ny sitraponao, eto an-tany tahaka ny any an-danitra!</vt:lpstr>
      <vt:lpstr>Omeo anay anio ny hanina sahaza anay, avelao ny helokay, tahaka ny amelanay izay meloka taminay</vt:lpstr>
      <vt:lpstr>Aza avela ho azon’ny fakam-panahy izahay fa manafaha anay amin’ilay ratsy, </vt:lpstr>
      <vt:lpstr>Anao ny Fanjakana sy ny Hery. Anao ny Voninahitra mandrakizay.</vt:lpstr>
      <vt:lpstr>Amena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6</cp:revision>
  <dcterms:created xsi:type="dcterms:W3CDTF">2022-04-29T16:32:05Z</dcterms:created>
  <dcterms:modified xsi:type="dcterms:W3CDTF">2023-10-29T06:05:48Z</dcterms:modified>
</cp:coreProperties>
</file>