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90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57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16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83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36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70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11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83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14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88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61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4554-98B7-4BA9-B626-5D60C292099F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39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B4554-98B7-4BA9-B626-5D60C292099F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22060-4EAE-4596-B126-684FA0A864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74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6980"/>
            <a:ext cx="9144000" cy="3586766"/>
          </a:xfrm>
        </p:spPr>
        <p:txBody>
          <a:bodyPr anchor="ctr">
            <a:normAutofit/>
          </a:bodyPr>
          <a:lstStyle/>
          <a:p>
            <a:r>
              <a:rPr lang="fr-FR" sz="11500" dirty="0" err="1" smtClean="0">
                <a:solidFill>
                  <a:srgbClr val="000000"/>
                </a:solidFill>
                <a:latin typeface="Forte" panose="03060902040502070203" pitchFamily="66" charset="0"/>
              </a:rPr>
              <a:t>Fagnahy</a:t>
            </a:r>
            <a:r>
              <a:rPr lang="fr-FR" sz="11500" dirty="0">
                <a:solidFill>
                  <a:srgbClr val="000000"/>
                </a:solidFill>
                <a:latin typeface="Forte" panose="03060902040502070203" pitchFamily="66" charset="0"/>
              </a:rPr>
              <a:t> ô </a:t>
            </a:r>
          </a:p>
        </p:txBody>
      </p:sp>
    </p:spTree>
    <p:extLst>
      <p:ext uri="{BB962C8B-B14F-4D97-AF65-F5344CB8AC3E}">
        <p14:creationId xmlns:p14="http://schemas.microsoft.com/office/powerpoint/2010/main" val="370435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Ref : </a:t>
            </a:r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Fagnahy Mahery, ialanô zahay mahatsiaro ho very</a:t>
            </a:r>
          </a:p>
        </p:txBody>
      </p:sp>
    </p:spTree>
    <p:extLst>
      <p:ext uri="{BB962C8B-B14F-4D97-AF65-F5344CB8AC3E}">
        <p14:creationId xmlns:p14="http://schemas.microsoft.com/office/powerpoint/2010/main" val="6822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Fagnahin’Ilay Nahary Anô, raha atô jiaby ts’isy Anô tsy manjary</a:t>
            </a:r>
          </a:p>
        </p:txBody>
      </p:sp>
    </p:spTree>
    <p:extLst>
      <p:ext uri="{BB962C8B-B14F-4D97-AF65-F5344CB8AC3E}">
        <p14:creationId xmlns:p14="http://schemas.microsoft.com/office/powerpoint/2010/main" val="122343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Tsy zah araiky fa ‘reo mino eran-tany </a:t>
            </a:r>
            <a:r>
              <a:rPr lang="it-IT" sz="8000" dirty="0"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Aza ialagna fa ndrao mitomagny ‘zegny ndreky tsy vandy </a:t>
            </a:r>
          </a:p>
        </p:txBody>
      </p:sp>
    </p:spTree>
    <p:extLst>
      <p:ext uri="{BB962C8B-B14F-4D97-AF65-F5344CB8AC3E}">
        <p14:creationId xmlns:p14="http://schemas.microsoft.com/office/powerpoint/2010/main" val="418340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‘Zah ravoravô </a:t>
            </a:r>
            <a:r>
              <a:rPr lang="it-IT" sz="8000" dirty="0"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Mankasitrk’amin’ny asa atô nô</a:t>
            </a:r>
          </a:p>
        </p:txBody>
      </p:sp>
    </p:spTree>
    <p:extLst>
      <p:ext uri="{BB962C8B-B14F-4D97-AF65-F5344CB8AC3E}">
        <p14:creationId xmlns:p14="http://schemas.microsoft.com/office/powerpoint/2010/main" val="165192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55312"/>
            <a:ext cx="9144000" cy="3586766"/>
          </a:xfrm>
        </p:spPr>
        <p:txBody>
          <a:bodyPr anchor="ctr">
            <a:normAutofit/>
          </a:bodyPr>
          <a:lstStyle/>
          <a:p>
            <a:r>
              <a:rPr lang="fr-FR" sz="11500" dirty="0" err="1" smtClean="0">
                <a:solidFill>
                  <a:srgbClr val="000000"/>
                </a:solidFill>
                <a:latin typeface="Forte" panose="03060902040502070203" pitchFamily="66" charset="0"/>
              </a:rPr>
              <a:t>Fagnahy</a:t>
            </a:r>
            <a:r>
              <a:rPr lang="fr-FR" sz="11500" dirty="0">
                <a:solidFill>
                  <a:srgbClr val="000000"/>
                </a:solidFill>
                <a:latin typeface="Forte" panose="03060902040502070203" pitchFamily="66" charset="0"/>
              </a:rPr>
              <a:t> ô </a:t>
            </a:r>
          </a:p>
        </p:txBody>
      </p:sp>
    </p:spTree>
    <p:extLst>
      <p:ext uri="{BB962C8B-B14F-4D97-AF65-F5344CB8AC3E}">
        <p14:creationId xmlns:p14="http://schemas.microsoft.com/office/powerpoint/2010/main" val="353226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2-	Fagnahy ô ! Miandrandra ny Herinao lalandava</a:t>
            </a:r>
          </a:p>
        </p:txBody>
      </p:sp>
    </p:spTree>
    <p:extLst>
      <p:ext uri="{BB962C8B-B14F-4D97-AF65-F5344CB8AC3E}">
        <p14:creationId xmlns:p14="http://schemas.microsoft.com/office/powerpoint/2010/main" val="217073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Tsy manan-tahotra zah, rehefa miaraka Aminao tsy ho rava</a:t>
            </a:r>
          </a:p>
        </p:txBody>
      </p:sp>
    </p:spTree>
    <p:extLst>
      <p:ext uri="{BB962C8B-B14F-4D97-AF65-F5344CB8AC3E}">
        <p14:creationId xmlns:p14="http://schemas.microsoft.com/office/powerpoint/2010/main" val="18669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Fagnahy ô ! Mivimbina fa tsy mahavita tegna</a:t>
            </a:r>
          </a:p>
        </p:txBody>
      </p:sp>
    </p:spTree>
    <p:extLst>
      <p:ext uri="{BB962C8B-B14F-4D97-AF65-F5344CB8AC3E}">
        <p14:creationId xmlns:p14="http://schemas.microsoft.com/office/powerpoint/2010/main" val="113617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Zah rô matoky Anao, n’inon’ino raha atônô mahavariegna !</a:t>
            </a:r>
          </a:p>
        </p:txBody>
      </p:sp>
    </p:spTree>
    <p:extLst>
      <p:ext uri="{BB962C8B-B14F-4D97-AF65-F5344CB8AC3E}">
        <p14:creationId xmlns:p14="http://schemas.microsoft.com/office/powerpoint/2010/main" val="426305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Ref : </a:t>
            </a:r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Fagnahy Mahery, ialanô zahay mahatsiaro ho very</a:t>
            </a:r>
          </a:p>
        </p:txBody>
      </p:sp>
    </p:spTree>
    <p:extLst>
      <p:ext uri="{BB962C8B-B14F-4D97-AF65-F5344CB8AC3E}">
        <p14:creationId xmlns:p14="http://schemas.microsoft.com/office/powerpoint/2010/main" val="4511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1-	Fagnahy ô ! Tena Masigny Anô ‘zah mahita</a:t>
            </a:r>
          </a:p>
        </p:txBody>
      </p:sp>
    </p:spTree>
    <p:extLst>
      <p:ext uri="{BB962C8B-B14F-4D97-AF65-F5344CB8AC3E}">
        <p14:creationId xmlns:p14="http://schemas.microsoft.com/office/powerpoint/2010/main" val="17813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Fagnahin’Ilay Nahary Anô, raha atô jiaby ts’isy Anô tsy manjary</a:t>
            </a:r>
          </a:p>
        </p:txBody>
      </p:sp>
    </p:spTree>
    <p:extLst>
      <p:ext uri="{BB962C8B-B14F-4D97-AF65-F5344CB8AC3E}">
        <p14:creationId xmlns:p14="http://schemas.microsoft.com/office/powerpoint/2010/main" val="10013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Tsy zah araiky fa ‘reo mino eran-tany </a:t>
            </a:r>
            <a:r>
              <a:rPr lang="it-IT" sz="8000" dirty="0"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Aza ialagna fa ndrao mitomagny ‘zegny ndreky tsy vandy </a:t>
            </a:r>
          </a:p>
        </p:txBody>
      </p:sp>
    </p:spTree>
    <p:extLst>
      <p:ext uri="{BB962C8B-B14F-4D97-AF65-F5344CB8AC3E}">
        <p14:creationId xmlns:p14="http://schemas.microsoft.com/office/powerpoint/2010/main" val="8070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‘Zah ravoravô </a:t>
            </a:r>
            <a:r>
              <a:rPr lang="it-IT" sz="8000" dirty="0"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Mankasitrk’amin’ny asa atô nô</a:t>
            </a:r>
          </a:p>
        </p:txBody>
      </p:sp>
    </p:spTree>
    <p:extLst>
      <p:ext uri="{BB962C8B-B14F-4D97-AF65-F5344CB8AC3E}">
        <p14:creationId xmlns:p14="http://schemas.microsoft.com/office/powerpoint/2010/main" val="300914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Ref : </a:t>
            </a:r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Fagnahy Mahery, ialanô zahay mahatsiaro ho very</a:t>
            </a:r>
          </a:p>
        </p:txBody>
      </p:sp>
    </p:spTree>
    <p:extLst>
      <p:ext uri="{BB962C8B-B14F-4D97-AF65-F5344CB8AC3E}">
        <p14:creationId xmlns:p14="http://schemas.microsoft.com/office/powerpoint/2010/main" val="5574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Fagnahin’Ilay Nahary Anô, raha atô jiaby ts’isy Anô tsy manjary</a:t>
            </a:r>
          </a:p>
        </p:txBody>
      </p:sp>
    </p:spTree>
    <p:extLst>
      <p:ext uri="{BB962C8B-B14F-4D97-AF65-F5344CB8AC3E}">
        <p14:creationId xmlns:p14="http://schemas.microsoft.com/office/powerpoint/2010/main" val="24365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Tsy zah araiky fa ‘reo mino eran-tany </a:t>
            </a:r>
            <a:r>
              <a:rPr lang="it-IT" sz="8000" dirty="0"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Aza ialagna fa ndrao mitomagny ‘zegny ndreky tsy vandy </a:t>
            </a:r>
          </a:p>
        </p:txBody>
      </p:sp>
    </p:spTree>
    <p:extLst>
      <p:ext uri="{BB962C8B-B14F-4D97-AF65-F5344CB8AC3E}">
        <p14:creationId xmlns:p14="http://schemas.microsoft.com/office/powerpoint/2010/main" val="2796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‘Zah ravoravô </a:t>
            </a:r>
            <a:r>
              <a:rPr lang="it-IT" sz="8000" dirty="0"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Mankasitrk’amin’ny asa atô nô</a:t>
            </a:r>
          </a:p>
        </p:txBody>
      </p:sp>
    </p:spTree>
    <p:extLst>
      <p:ext uri="{BB962C8B-B14F-4D97-AF65-F5344CB8AC3E}">
        <p14:creationId xmlns:p14="http://schemas.microsoft.com/office/powerpoint/2010/main" val="118794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pt-BR" sz="48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Ref : </a:t>
            </a:r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Fagnahy Mahery, ialanô zahay mahatsiaro ho very</a:t>
            </a:r>
          </a:p>
        </p:txBody>
      </p:sp>
    </p:spTree>
    <p:extLst>
      <p:ext uri="{BB962C8B-B14F-4D97-AF65-F5344CB8AC3E}">
        <p14:creationId xmlns:p14="http://schemas.microsoft.com/office/powerpoint/2010/main" val="12660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pt-BR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Fagnahin’Ilay Nahary Anô, raha atô jiaby ts’isy Anô tsy manjary</a:t>
            </a:r>
          </a:p>
        </p:txBody>
      </p:sp>
    </p:spTree>
    <p:extLst>
      <p:ext uri="{BB962C8B-B14F-4D97-AF65-F5344CB8AC3E}">
        <p14:creationId xmlns:p14="http://schemas.microsoft.com/office/powerpoint/2010/main" val="309339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Tsy zah araiky fa ‘reo mino eran-tany </a:t>
            </a:r>
            <a:r>
              <a:rPr lang="it-IT" sz="8000" dirty="0"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Aza ialagna fa ndrao mitomagny ‘zegny ndreky tsy vandy </a:t>
            </a:r>
          </a:p>
        </p:txBody>
      </p:sp>
    </p:spTree>
    <p:extLst>
      <p:ext uri="{BB962C8B-B14F-4D97-AF65-F5344CB8AC3E}">
        <p14:creationId xmlns:p14="http://schemas.microsoft.com/office/powerpoint/2010/main" val="367803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Iraky ny Avo indrindra ‘zay hagnanatra anay tsy haditra</a:t>
            </a:r>
          </a:p>
        </p:txBody>
      </p:sp>
    </p:spTree>
    <p:extLst>
      <p:ext uri="{BB962C8B-B14F-4D97-AF65-F5344CB8AC3E}">
        <p14:creationId xmlns:p14="http://schemas.microsoft.com/office/powerpoint/2010/main" val="39885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‘Zah ravoravô </a:t>
            </a:r>
            <a:r>
              <a:rPr lang="it-IT" sz="8000" dirty="0"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Mankasitrk’amin’ny asa atô nô</a:t>
            </a:r>
          </a:p>
        </p:txBody>
      </p:sp>
    </p:spTree>
    <p:extLst>
      <p:ext uri="{BB962C8B-B14F-4D97-AF65-F5344CB8AC3E}">
        <p14:creationId xmlns:p14="http://schemas.microsoft.com/office/powerpoint/2010/main" val="88777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‘Zah ravoravô </a:t>
            </a:r>
            <a:r>
              <a:rPr lang="it-IT" sz="8000" dirty="0"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Mankasitrk’amin’ny asa atô nô</a:t>
            </a:r>
          </a:p>
        </p:txBody>
      </p:sp>
    </p:spTree>
    <p:extLst>
      <p:ext uri="{BB962C8B-B14F-4D97-AF65-F5344CB8AC3E}">
        <p14:creationId xmlns:p14="http://schemas.microsoft.com/office/powerpoint/2010/main" val="263165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‘Zah ravoravô </a:t>
            </a:r>
            <a:r>
              <a:rPr lang="it-IT" sz="8000" dirty="0">
                <a:latin typeface="Helvetica Inserat LT Std" panose="020B0806030702050204" pitchFamily="34" charset="0"/>
              </a:rPr>
              <a:t/>
            </a:r>
            <a:br>
              <a:rPr lang="it-IT" sz="8000" dirty="0">
                <a:latin typeface="Helvetica Inserat LT Std" panose="020B0806030702050204" pitchFamily="34" charset="0"/>
              </a:rPr>
            </a:br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Mankasitrk’amin’ny asa atô nô</a:t>
            </a:r>
          </a:p>
        </p:txBody>
      </p:sp>
    </p:spTree>
    <p:extLst>
      <p:ext uri="{BB962C8B-B14F-4D97-AF65-F5344CB8AC3E}">
        <p14:creationId xmlns:p14="http://schemas.microsoft.com/office/powerpoint/2010/main" val="300649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Fagnahy ô ! Mankateligna amin’ny fiaraha-miasa</a:t>
            </a:r>
          </a:p>
        </p:txBody>
      </p:sp>
    </p:spTree>
    <p:extLst>
      <p:ext uri="{BB962C8B-B14F-4D97-AF65-F5344CB8AC3E}">
        <p14:creationId xmlns:p14="http://schemas.microsoft.com/office/powerpoint/2010/main" val="4823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Tsy miafahafa fa mankahery tamin’ny ady tsy zaka</a:t>
            </a:r>
          </a:p>
        </p:txBody>
      </p:sp>
    </p:spTree>
    <p:extLst>
      <p:ext uri="{BB962C8B-B14F-4D97-AF65-F5344CB8AC3E}">
        <p14:creationId xmlns:p14="http://schemas.microsoft.com/office/powerpoint/2010/main" val="158939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1-	Fagnahy ô ! Tena Masigny Anô ‘zah mahita</a:t>
            </a:r>
          </a:p>
        </p:txBody>
      </p:sp>
    </p:spTree>
    <p:extLst>
      <p:ext uri="{BB962C8B-B14F-4D97-AF65-F5344CB8AC3E}">
        <p14:creationId xmlns:p14="http://schemas.microsoft.com/office/powerpoint/2010/main" val="205558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Iraky ny Avo indrindra ‘zay hagnanatra anay tsy haditra</a:t>
            </a:r>
          </a:p>
        </p:txBody>
      </p:sp>
    </p:spTree>
    <p:extLst>
      <p:ext uri="{BB962C8B-B14F-4D97-AF65-F5344CB8AC3E}">
        <p14:creationId xmlns:p14="http://schemas.microsoft.com/office/powerpoint/2010/main" val="265078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Fagnahy ô ! Mankateligna amin’ny fiaraha-miasa</a:t>
            </a:r>
          </a:p>
        </p:txBody>
      </p:sp>
    </p:spTree>
    <p:extLst>
      <p:ext uri="{BB962C8B-B14F-4D97-AF65-F5344CB8AC3E}">
        <p14:creationId xmlns:p14="http://schemas.microsoft.com/office/powerpoint/2010/main" val="150377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>
            <a:normAutofit/>
          </a:bodyPr>
          <a:lstStyle/>
          <a:p>
            <a:r>
              <a:rPr lang="it-IT" sz="8000" dirty="0">
                <a:solidFill>
                  <a:srgbClr val="000000"/>
                </a:solidFill>
                <a:latin typeface="Helvetica Inserat LT Std" panose="020B0806030702050204" pitchFamily="34" charset="0"/>
              </a:rPr>
              <a:t>Tsy miafahafa fa mankahery tamin’ny ady tsy zaka</a:t>
            </a:r>
          </a:p>
        </p:txBody>
      </p:sp>
    </p:spTree>
    <p:extLst>
      <p:ext uri="{BB962C8B-B14F-4D97-AF65-F5344CB8AC3E}">
        <p14:creationId xmlns:p14="http://schemas.microsoft.com/office/powerpoint/2010/main" val="27101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217</Words>
  <Application>Microsoft Office PowerPoint</Application>
  <PresentationFormat>Affichage à l'écran (4:3)</PresentationFormat>
  <Paragraphs>32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Forte</vt:lpstr>
      <vt:lpstr>Helvetica Inserat LT Std</vt:lpstr>
      <vt:lpstr>Thème Office</vt:lpstr>
      <vt:lpstr>Fagnahy ô </vt:lpstr>
      <vt:lpstr>1- Fagnahy ô ! Tena Masigny Anô ‘zah mahita</vt:lpstr>
      <vt:lpstr>Iraky ny Avo indrindra ‘zay hagnanatra anay tsy haditra</vt:lpstr>
      <vt:lpstr>Fagnahy ô ! Mankateligna amin’ny fiaraha-miasa</vt:lpstr>
      <vt:lpstr>Tsy miafahafa fa mankahery tamin’ny ady tsy zaka</vt:lpstr>
      <vt:lpstr>1- Fagnahy ô ! Tena Masigny Anô ‘zah mahita</vt:lpstr>
      <vt:lpstr>Iraky ny Avo indrindra ‘zay hagnanatra anay tsy haditra</vt:lpstr>
      <vt:lpstr>Fagnahy ô ! Mankateligna amin’ny fiaraha-miasa</vt:lpstr>
      <vt:lpstr>Tsy miafahafa fa mankahery tamin’ny ady tsy zaka</vt:lpstr>
      <vt:lpstr>Ref : Fagnahy Mahery, ialanô zahay mahatsiaro ho very</vt:lpstr>
      <vt:lpstr>Fagnahin’Ilay Nahary Anô, raha atô jiaby ts’isy Anô tsy manjary</vt:lpstr>
      <vt:lpstr>Tsy zah araiky fa ‘reo mino eran-tany  Aza ialagna fa ndrao mitomagny ‘zegny ndreky tsy vandy </vt:lpstr>
      <vt:lpstr>‘Zah ravoravô  Mankasitrk’amin’ny asa atô nô</vt:lpstr>
      <vt:lpstr>Fagnahy ô </vt:lpstr>
      <vt:lpstr>2- Fagnahy ô ! Miandrandra ny Herinao lalandava</vt:lpstr>
      <vt:lpstr>Tsy manan-tahotra zah, rehefa miaraka Aminao tsy ho rava</vt:lpstr>
      <vt:lpstr>Fagnahy ô ! Mivimbina fa tsy mahavita tegna</vt:lpstr>
      <vt:lpstr>Zah rô matoky Anao, n’inon’ino raha atônô mahavariegna !</vt:lpstr>
      <vt:lpstr>Ref : Fagnahy Mahery, ialanô zahay mahatsiaro ho very</vt:lpstr>
      <vt:lpstr>Fagnahin’Ilay Nahary Anô, raha atô jiaby ts’isy Anô tsy manjary</vt:lpstr>
      <vt:lpstr>Tsy zah araiky fa ‘reo mino eran-tany  Aza ialagna fa ndrao mitomagny ‘zegny ndreky tsy vandy </vt:lpstr>
      <vt:lpstr>‘Zah ravoravô  Mankasitrk’amin’ny asa atô nô</vt:lpstr>
      <vt:lpstr>Ref : Fagnahy Mahery, ialanô zahay mahatsiaro ho very</vt:lpstr>
      <vt:lpstr>Fagnahin’Ilay Nahary Anô, raha atô jiaby ts’isy Anô tsy manjary</vt:lpstr>
      <vt:lpstr>Tsy zah araiky fa ‘reo mino eran-tany  Aza ialagna fa ndrao mitomagny ‘zegny ndreky tsy vandy </vt:lpstr>
      <vt:lpstr>‘Zah ravoravô  Mankasitrk’amin’ny asa atô nô</vt:lpstr>
      <vt:lpstr>Ref : Fagnahy Mahery, ialanô zahay mahatsiaro ho very</vt:lpstr>
      <vt:lpstr>Fagnahin’Ilay Nahary Anô, raha atô jiaby ts’isy Anô tsy manjary</vt:lpstr>
      <vt:lpstr>Tsy zah araiky fa ‘reo mino eran-tany  Aza ialagna fa ndrao mitomagny ‘zegny ndreky tsy vandy </vt:lpstr>
      <vt:lpstr>‘Zah ravoravô  Mankasitrk’amin’ny asa atô nô</vt:lpstr>
      <vt:lpstr>‘Zah ravoravô  Mankasitrk’amin’ny asa atô nô</vt:lpstr>
      <vt:lpstr>‘Zah ravoravô  Mankasitrk’amin’ny asa atô nô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MODIA</dc:title>
  <dc:creator>Tsiory Rakotoarimalala</dc:creator>
  <cp:lastModifiedBy>tsiory</cp:lastModifiedBy>
  <cp:revision>9</cp:revision>
  <dcterms:created xsi:type="dcterms:W3CDTF">2022-09-25T14:00:43Z</dcterms:created>
  <dcterms:modified xsi:type="dcterms:W3CDTF">2023-11-02T17:06:51Z</dcterms:modified>
</cp:coreProperties>
</file>