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1" r:id="rId5"/>
    <p:sldId id="259" r:id="rId6"/>
    <p:sldId id="269" r:id="rId7"/>
    <p:sldId id="282" r:id="rId8"/>
    <p:sldId id="283" r:id="rId9"/>
    <p:sldId id="284" r:id="rId10"/>
    <p:sldId id="285" r:id="rId11"/>
    <p:sldId id="286" r:id="rId12"/>
    <p:sldId id="274" r:id="rId13"/>
    <p:sldId id="275" r:id="rId14"/>
    <p:sldId id="276" r:id="rId15"/>
    <p:sldId id="277" r:id="rId16"/>
    <p:sldId id="278" r:id="rId17"/>
    <p:sldId id="287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80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1404" y="72"/>
      </p:cViewPr>
      <p:guideLst/>
    </p:cSldViewPr>
  </p:slideViewPr>
  <p:outlineViewPr>
    <p:cViewPr>
      <p:scale>
        <a:sx n="33" d="100"/>
        <a:sy n="33" d="100"/>
      </p:scale>
      <p:origin x="0" y="-46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57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16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83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36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70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11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83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14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88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61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39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B4554-98B7-4BA9-B626-5D60C292099F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74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11500" dirty="0" smtClean="0">
                <a:solidFill>
                  <a:srgbClr val="000000"/>
                </a:solidFill>
                <a:latin typeface="Montserrat Alternates ExtraBold" panose="00000900000000000000" pitchFamily="50" charset="0"/>
              </a:rPr>
              <a:t>MODIA</a:t>
            </a:r>
            <a:endParaRPr lang="fr-FR" sz="11500" dirty="0">
              <a:solidFill>
                <a:schemeClr val="bg1"/>
              </a:solidFill>
              <a:latin typeface="Montserrat Alternates 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5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Ilaozy ny ditra sy ny hadalana izay </a:t>
            </a:r>
            <a:r>
              <a:rPr lang="it-IT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vita</a:t>
            </a:r>
            <a:endParaRPr lang="it-IT" sz="8000" dirty="0">
              <a:solidFill>
                <a:schemeClr val="bg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3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Koa </a:t>
            </a: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aza mangatak’andro anie faingàna re mba MODIA</a:t>
            </a:r>
          </a:p>
        </p:txBody>
      </p:sp>
    </p:spTree>
    <p:extLst>
      <p:ext uri="{BB962C8B-B14F-4D97-AF65-F5344CB8AC3E}">
        <p14:creationId xmlns:p14="http://schemas.microsoft.com/office/powerpoint/2010/main" val="115979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pt-BR" sz="48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Ref :</a:t>
            </a:r>
            <a:r>
              <a:rPr lang="pt-B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Mandalo mihelina</a:t>
            </a:r>
            <a:r>
              <a:rPr lang="pt-BR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Toy ny aloka ny androntsika ety</a:t>
            </a:r>
            <a:r>
              <a:rPr lang="pt-BR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Tsy haharitra tokoa</a:t>
            </a:r>
          </a:p>
        </p:txBody>
      </p:sp>
    </p:spTree>
    <p:extLst>
      <p:ext uri="{BB962C8B-B14F-4D97-AF65-F5344CB8AC3E}">
        <p14:creationId xmlns:p14="http://schemas.microsoft.com/office/powerpoint/2010/main" val="32546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pt-B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Miserana avokoa</a:t>
            </a:r>
            <a:r>
              <a:rPr lang="pt-BR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Izao no tsarovy re</a:t>
            </a:r>
            <a:r>
              <a:rPr lang="pt-BR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Tsy maintsy handalo fitsarana koa</a:t>
            </a:r>
          </a:p>
        </p:txBody>
      </p:sp>
    </p:spTree>
    <p:extLst>
      <p:ext uri="{BB962C8B-B14F-4D97-AF65-F5344CB8AC3E}">
        <p14:creationId xmlns:p14="http://schemas.microsoft.com/office/powerpoint/2010/main" val="54110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MODIA aza ela re</a:t>
            </a:r>
            <a: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Fa miandry Lay Ray Tsitoha</a:t>
            </a:r>
          </a:p>
        </p:txBody>
      </p:sp>
    </p:spTree>
    <p:extLst>
      <p:ext uri="{BB962C8B-B14F-4D97-AF65-F5344CB8AC3E}">
        <p14:creationId xmlns:p14="http://schemas.microsoft.com/office/powerpoint/2010/main" val="7810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Fa zanaka tiany</a:t>
            </a:r>
            <a: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Tsy foiny hianao tsy ariany</a:t>
            </a:r>
          </a:p>
        </p:txBody>
      </p:sp>
    </p:spTree>
    <p:extLst>
      <p:ext uri="{BB962C8B-B14F-4D97-AF65-F5344CB8AC3E}">
        <p14:creationId xmlns:p14="http://schemas.microsoft.com/office/powerpoint/2010/main" val="314225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pt-B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Ho anao o ry ondry izay nania</a:t>
            </a:r>
            <a:r>
              <a:rPr lang="pt-BR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Faingana re o</a:t>
            </a:r>
            <a:r>
              <a:rPr lang="pt-BR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Mba MODIA</a:t>
            </a:r>
          </a:p>
        </p:txBody>
      </p:sp>
    </p:spTree>
    <p:extLst>
      <p:ext uri="{BB962C8B-B14F-4D97-AF65-F5344CB8AC3E}">
        <p14:creationId xmlns:p14="http://schemas.microsoft.com/office/powerpoint/2010/main" val="159388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11500" dirty="0" smtClean="0">
                <a:solidFill>
                  <a:srgbClr val="000000"/>
                </a:solidFill>
                <a:latin typeface="Montserrat Alternates ExtraBold" panose="00000900000000000000" pitchFamily="50" charset="0"/>
              </a:rPr>
              <a:t>MODIA</a:t>
            </a:r>
            <a:endParaRPr lang="fr-FR" sz="11500" dirty="0">
              <a:solidFill>
                <a:schemeClr val="bg1"/>
              </a:solidFill>
              <a:latin typeface="Montserrat Alternates 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9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2-	Ho anao variana</a:t>
            </a:r>
            <a: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Manjeny ny andronao ho lava</a:t>
            </a:r>
          </a:p>
        </p:txBody>
      </p:sp>
    </p:spTree>
    <p:extLst>
      <p:ext uri="{BB962C8B-B14F-4D97-AF65-F5344CB8AC3E}">
        <p14:creationId xmlns:p14="http://schemas.microsoft.com/office/powerpoint/2010/main" val="217073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Mba saino </a:t>
            </a:r>
            <a:r>
              <a:rPr lang="it-IT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(kely) ihany </a:t>
            </a: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aloha</a:t>
            </a:r>
            <a: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Sao </a:t>
            </a:r>
            <a:r>
              <a:rPr lang="it-IT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(dia ho) </a:t>
            </a:r>
            <a:r>
              <a:rPr lang="it-IT" sz="8000" dirty="0" smtClean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 smtClean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neninao </a:t>
            </a: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tokoa </a:t>
            </a:r>
          </a:p>
        </p:txBody>
      </p:sp>
    </p:spTree>
    <p:extLst>
      <p:ext uri="{BB962C8B-B14F-4D97-AF65-F5344CB8AC3E}">
        <p14:creationId xmlns:p14="http://schemas.microsoft.com/office/powerpoint/2010/main" val="18669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1-	MODIA re MODIA MODIA ry ondry zay </a:t>
            </a:r>
            <a:r>
              <a:rPr lang="it-IT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nania</a:t>
            </a:r>
            <a:endParaRPr lang="it-IT" sz="8000" dirty="0">
              <a:solidFill>
                <a:schemeClr val="bg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3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‘Ty </a:t>
            </a:r>
            <a:r>
              <a:rPr lang="it-IT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avonavompo(nao ty) </a:t>
            </a: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Izay hamotika hadrava</a:t>
            </a:r>
            <a: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Satana ‘lay ratsy no tena manangoly anao </a:t>
            </a:r>
          </a:p>
        </p:txBody>
      </p:sp>
    </p:spTree>
    <p:extLst>
      <p:ext uri="{BB962C8B-B14F-4D97-AF65-F5344CB8AC3E}">
        <p14:creationId xmlns:p14="http://schemas.microsoft.com/office/powerpoint/2010/main" val="113617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pt-B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Soa ihany fa ao Lay Jeso tia </a:t>
            </a:r>
            <a:r>
              <a:rPr lang="pt-BR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Miantso anao MODIA</a:t>
            </a:r>
          </a:p>
        </p:txBody>
      </p:sp>
    </p:spTree>
    <p:extLst>
      <p:ext uri="{BB962C8B-B14F-4D97-AF65-F5344CB8AC3E}">
        <p14:creationId xmlns:p14="http://schemas.microsoft.com/office/powerpoint/2010/main" val="42630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pt-BR" sz="48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Ref : </a:t>
            </a:r>
            <a:r>
              <a:rPr lang="pt-B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Mandalo mihelina</a:t>
            </a:r>
            <a:r>
              <a:rPr lang="pt-BR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Toy ny aloka ny androntsika ety</a:t>
            </a:r>
            <a:r>
              <a:rPr lang="pt-BR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Tsy haharitra tokoa</a:t>
            </a:r>
          </a:p>
        </p:txBody>
      </p:sp>
    </p:spTree>
    <p:extLst>
      <p:ext uri="{BB962C8B-B14F-4D97-AF65-F5344CB8AC3E}">
        <p14:creationId xmlns:p14="http://schemas.microsoft.com/office/powerpoint/2010/main" val="45118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pt-B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Miserana avokoa</a:t>
            </a:r>
            <a:r>
              <a:rPr lang="pt-BR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Izao no tsarovy re</a:t>
            </a:r>
            <a:r>
              <a:rPr lang="pt-BR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Tsy maintsy handalo fitsarana koa</a:t>
            </a:r>
          </a:p>
        </p:txBody>
      </p:sp>
    </p:spTree>
    <p:extLst>
      <p:ext uri="{BB962C8B-B14F-4D97-AF65-F5344CB8AC3E}">
        <p14:creationId xmlns:p14="http://schemas.microsoft.com/office/powerpoint/2010/main" val="10013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MODIA aza ela re</a:t>
            </a:r>
            <a: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Fa miandry Lay Ray Tsitoha</a:t>
            </a:r>
          </a:p>
        </p:txBody>
      </p:sp>
    </p:spTree>
    <p:extLst>
      <p:ext uri="{BB962C8B-B14F-4D97-AF65-F5344CB8AC3E}">
        <p14:creationId xmlns:p14="http://schemas.microsoft.com/office/powerpoint/2010/main" val="8070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Fa zanaka tiany</a:t>
            </a:r>
            <a: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Tsy foiny hianao tsy ariany</a:t>
            </a:r>
          </a:p>
        </p:txBody>
      </p:sp>
    </p:spTree>
    <p:extLst>
      <p:ext uri="{BB962C8B-B14F-4D97-AF65-F5344CB8AC3E}">
        <p14:creationId xmlns:p14="http://schemas.microsoft.com/office/powerpoint/2010/main" val="300914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pt-B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Ho anao o ry ondry izay nania</a:t>
            </a:r>
            <a:r>
              <a:rPr lang="pt-BR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Faingana re o</a:t>
            </a:r>
            <a:r>
              <a:rPr lang="pt-BR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Mba MODIA</a:t>
            </a:r>
          </a:p>
        </p:txBody>
      </p:sp>
    </p:spTree>
    <p:extLst>
      <p:ext uri="{BB962C8B-B14F-4D97-AF65-F5344CB8AC3E}">
        <p14:creationId xmlns:p14="http://schemas.microsoft.com/office/powerpoint/2010/main" val="423146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pt-B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Faingana </a:t>
            </a:r>
            <a:r>
              <a:rPr lang="pt-B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re o</a:t>
            </a:r>
            <a:r>
              <a:rPr lang="pt-BR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Mba MODIA</a:t>
            </a:r>
          </a:p>
        </p:txBody>
      </p:sp>
    </p:spTree>
    <p:extLst>
      <p:ext uri="{BB962C8B-B14F-4D97-AF65-F5344CB8AC3E}">
        <p14:creationId xmlns:p14="http://schemas.microsoft.com/office/powerpoint/2010/main" val="21287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Fa </a:t>
            </a:r>
            <a:r>
              <a:rPr lang="it-IT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(indro) miantso </a:t>
            </a: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anao anie</a:t>
            </a:r>
            <a:r>
              <a:rPr lang="it-IT" sz="8000" dirty="0" smtClean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 smtClean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Miandry </a:t>
            </a: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anao </a:t>
            </a:r>
            <a:r>
              <a:rPr lang="it-IT" sz="8000" dirty="0" smtClean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 smtClean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(tokoa) anie</a:t>
            </a:r>
            <a:endParaRPr lang="it-IT" sz="8000" dirty="0">
              <a:solidFill>
                <a:schemeClr val="bg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5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Manasa </a:t>
            </a: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anao </a:t>
            </a:r>
            <a:r>
              <a:rPr lang="it-IT" sz="8000" dirty="0" smtClean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 smtClean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(ny Tompo) anie </a:t>
            </a:r>
            <a:r>
              <a:rPr lang="it-IT" sz="8000" dirty="0" smtClean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 smtClean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Ilay </a:t>
            </a: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Jesoa</a:t>
            </a:r>
            <a: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Mpamonjy tia</a:t>
            </a:r>
          </a:p>
        </p:txBody>
      </p:sp>
    </p:spTree>
    <p:extLst>
      <p:ext uri="{BB962C8B-B14F-4D97-AF65-F5344CB8AC3E}">
        <p14:creationId xmlns:p14="http://schemas.microsoft.com/office/powerpoint/2010/main" val="111858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Ilaozy ny ditra sy ny hadalana izay </a:t>
            </a:r>
            <a:r>
              <a:rPr lang="it-IT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vita</a:t>
            </a:r>
            <a:endParaRPr lang="it-IT" sz="8000" dirty="0">
              <a:solidFill>
                <a:schemeClr val="bg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39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Koa </a:t>
            </a: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aza mangatak’andro anie faingàna re mba MODIA</a:t>
            </a:r>
          </a:p>
        </p:txBody>
      </p:sp>
    </p:spTree>
    <p:extLst>
      <p:ext uri="{BB962C8B-B14F-4D97-AF65-F5344CB8AC3E}">
        <p14:creationId xmlns:p14="http://schemas.microsoft.com/office/powerpoint/2010/main" val="15893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1-	MODIA re MODIA MODIA ry ondry zay </a:t>
            </a:r>
            <a:r>
              <a:rPr lang="it-IT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nania</a:t>
            </a:r>
            <a:endParaRPr lang="it-IT" sz="8000" dirty="0">
              <a:solidFill>
                <a:schemeClr val="bg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60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Fa </a:t>
            </a:r>
            <a:r>
              <a:rPr lang="it-IT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(indro) miantso </a:t>
            </a: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anao anie</a:t>
            </a:r>
            <a:r>
              <a:rPr lang="it-IT" sz="8000" dirty="0" smtClean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 smtClean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Miandry </a:t>
            </a: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anao </a:t>
            </a:r>
            <a:r>
              <a:rPr lang="it-IT" sz="8000" dirty="0" smtClean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 smtClean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(tokoa) anie</a:t>
            </a:r>
            <a:endParaRPr lang="it-IT" sz="8000" dirty="0">
              <a:solidFill>
                <a:schemeClr val="bg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Manasa </a:t>
            </a: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anao </a:t>
            </a:r>
            <a:r>
              <a:rPr lang="it-IT" sz="8000" dirty="0" smtClean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 smtClean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(ny Tompo) anie</a:t>
            </a:r>
            <a:r>
              <a:rPr lang="it-IT" sz="8000" dirty="0" smtClean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 smtClean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Ilay Jesoa</a:t>
            </a:r>
            <a: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Mpamonjy tia</a:t>
            </a:r>
          </a:p>
        </p:txBody>
      </p:sp>
    </p:spTree>
    <p:extLst>
      <p:ext uri="{BB962C8B-B14F-4D97-AF65-F5344CB8AC3E}">
        <p14:creationId xmlns:p14="http://schemas.microsoft.com/office/powerpoint/2010/main" val="222677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120</Words>
  <Application>Microsoft Office PowerPoint</Application>
  <PresentationFormat>Affichage à l'écran (4:3)</PresentationFormat>
  <Paragraphs>27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Helvetica Inserat LT Std</vt:lpstr>
      <vt:lpstr>Montserrat Alternates ExtraBold</vt:lpstr>
      <vt:lpstr>Thème Office</vt:lpstr>
      <vt:lpstr>MODIA</vt:lpstr>
      <vt:lpstr>1- MODIA re MODIA MODIA ry ondry zay nania</vt:lpstr>
      <vt:lpstr>Fa (indro) miantso anao anie Miandry anao  (tokoa) anie</vt:lpstr>
      <vt:lpstr>Manasa anao  (ny Tompo) anie  Ilay Jesoa Mpamonjy tia</vt:lpstr>
      <vt:lpstr>Ilaozy ny ditra sy ny hadalana izay vita</vt:lpstr>
      <vt:lpstr>Koa aza mangatak’andro anie faingàna re mba MODIA</vt:lpstr>
      <vt:lpstr>1- MODIA re MODIA MODIA ry ondry zay nania</vt:lpstr>
      <vt:lpstr>Fa (indro) miantso anao anie Miandry anao  (tokoa) anie</vt:lpstr>
      <vt:lpstr>Manasa anao  (ny Tompo) anie  Ilay Jesoa Mpamonjy tia</vt:lpstr>
      <vt:lpstr>Ilaozy ny ditra sy ny hadalana izay vita</vt:lpstr>
      <vt:lpstr>Koa aza mangatak’andro anie faingàna re mba MODIA</vt:lpstr>
      <vt:lpstr>Ref : Mandalo mihelina Toy ny aloka ny androntsika ety Tsy haharitra tokoa</vt:lpstr>
      <vt:lpstr>Miserana avokoa Izao no tsarovy re Tsy maintsy handalo fitsarana koa</vt:lpstr>
      <vt:lpstr>MODIA aza ela re Fa miandry Lay Ray Tsitoha</vt:lpstr>
      <vt:lpstr>Fa zanaka tiany Tsy foiny hianao tsy ariany</vt:lpstr>
      <vt:lpstr>Ho anao o ry ondry izay nania Faingana re o Mba MODIA</vt:lpstr>
      <vt:lpstr>MODIA</vt:lpstr>
      <vt:lpstr>2- Ho anao variana Manjeny ny andronao ho lava</vt:lpstr>
      <vt:lpstr>Mba saino (kely) ihany aloha Sao (dia ho)  neninao tokoa </vt:lpstr>
      <vt:lpstr>‘Ty avonavompo(nao ty) Izay hamotika hadrava Satana ‘lay ratsy no tena manangoly anao </vt:lpstr>
      <vt:lpstr>Soa ihany fa ao Lay Jeso tia  Miantso anao MODIA</vt:lpstr>
      <vt:lpstr>Ref : Mandalo mihelina Toy ny aloka ny androntsika ety Tsy haharitra tokoa</vt:lpstr>
      <vt:lpstr>Miserana avokoa Izao no tsarovy re Tsy maintsy handalo fitsarana koa</vt:lpstr>
      <vt:lpstr>MODIA aza ela re Fa miandry Lay Ray Tsitoha</vt:lpstr>
      <vt:lpstr>Fa zanaka tiany Tsy foiny hianao tsy ariany</vt:lpstr>
      <vt:lpstr>Ho anao o ry ondry izay nania Faingana re o Mba MODIA</vt:lpstr>
      <vt:lpstr>Faingana re o Mba MODIA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MODIA</dc:title>
  <dc:creator>Tsiory Rakotoarimalala</dc:creator>
  <cp:lastModifiedBy>tsiory</cp:lastModifiedBy>
  <cp:revision>7</cp:revision>
  <dcterms:created xsi:type="dcterms:W3CDTF">2022-09-25T14:00:43Z</dcterms:created>
  <dcterms:modified xsi:type="dcterms:W3CDTF">2023-11-01T14:02:32Z</dcterms:modified>
</cp:coreProperties>
</file>