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72" r:id="rId5"/>
    <p:sldId id="273" r:id="rId6"/>
    <p:sldId id="259" r:id="rId7"/>
    <p:sldId id="270" r:id="rId8"/>
    <p:sldId id="274" r:id="rId9"/>
    <p:sldId id="275" r:id="rId10"/>
    <p:sldId id="269" r:id="rId11"/>
    <p:sldId id="271" r:id="rId12"/>
    <p:sldId id="276" r:id="rId13"/>
    <p:sldId id="277" r:id="rId14"/>
    <p:sldId id="288" r:id="rId15"/>
    <p:sldId id="279" r:id="rId16"/>
    <p:sldId id="280" r:id="rId17"/>
    <p:sldId id="289" r:id="rId18"/>
    <p:sldId id="260" r:id="rId19"/>
    <p:sldId id="261" r:id="rId20"/>
    <p:sldId id="282" r:id="rId21"/>
    <p:sldId id="283" r:id="rId22"/>
    <p:sldId id="284" r:id="rId23"/>
    <p:sldId id="285" r:id="rId24"/>
    <p:sldId id="286" r:id="rId25"/>
    <p:sldId id="287" r:id="rId2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63" autoAdjust="0"/>
    <p:restoredTop sz="94434" autoAdjust="0"/>
  </p:normalViewPr>
  <p:slideViewPr>
    <p:cSldViewPr snapToGrid="0">
      <p:cViewPr varScale="1">
        <p:scale>
          <a:sx n="70" d="100"/>
          <a:sy n="70" d="100"/>
        </p:scale>
        <p:origin x="168" y="72"/>
      </p:cViewPr>
      <p:guideLst/>
    </p:cSldViewPr>
  </p:slideViewPr>
  <p:outlineViewPr>
    <p:cViewPr>
      <p:scale>
        <a:sx n="33" d="100"/>
        <a:sy n="33" d="100"/>
      </p:scale>
      <p:origin x="0" y="-505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B4554-98B7-4BA9-B626-5D60C292099F}" type="datetimeFigureOut">
              <a:rPr lang="fr-FR" smtClean="0"/>
              <a:t>01/11/2023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22060-4EAE-4596-B126-684FA0A864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8572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B4554-98B7-4BA9-B626-5D60C292099F}" type="datetimeFigureOut">
              <a:rPr lang="fr-FR" smtClean="0"/>
              <a:t>01/11/2023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22060-4EAE-4596-B126-684FA0A864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0164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B4554-98B7-4BA9-B626-5D60C292099F}" type="datetimeFigureOut">
              <a:rPr lang="fr-FR" smtClean="0"/>
              <a:t>01/11/2023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22060-4EAE-4596-B126-684FA0A864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7835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B4554-98B7-4BA9-B626-5D60C292099F}" type="datetimeFigureOut">
              <a:rPr lang="fr-FR" smtClean="0"/>
              <a:t>01/11/2023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22060-4EAE-4596-B126-684FA0A864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9369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B4554-98B7-4BA9-B626-5D60C292099F}" type="datetimeFigureOut">
              <a:rPr lang="fr-FR" smtClean="0"/>
              <a:t>01/11/2023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22060-4EAE-4596-B126-684FA0A864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8706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B4554-98B7-4BA9-B626-5D60C292099F}" type="datetimeFigureOut">
              <a:rPr lang="fr-FR" smtClean="0"/>
              <a:t>01/11/2023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22060-4EAE-4596-B126-684FA0A864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4117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B4554-98B7-4BA9-B626-5D60C292099F}" type="datetimeFigureOut">
              <a:rPr lang="fr-FR" smtClean="0"/>
              <a:t>01/11/2023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22060-4EAE-4596-B126-684FA0A864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5831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B4554-98B7-4BA9-B626-5D60C292099F}" type="datetimeFigureOut">
              <a:rPr lang="fr-FR" smtClean="0"/>
              <a:t>01/11/2023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22060-4EAE-4596-B126-684FA0A864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4148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B4554-98B7-4BA9-B626-5D60C292099F}" type="datetimeFigureOut">
              <a:rPr lang="fr-FR" smtClean="0"/>
              <a:t>01/11/2023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22060-4EAE-4596-B126-684FA0A864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9880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B4554-98B7-4BA9-B626-5D60C292099F}" type="datetimeFigureOut">
              <a:rPr lang="fr-FR" smtClean="0"/>
              <a:t>01/11/2023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22060-4EAE-4596-B126-684FA0A864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0611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B4554-98B7-4BA9-B626-5D60C292099F}" type="datetimeFigureOut">
              <a:rPr lang="fr-FR" smtClean="0"/>
              <a:t>01/11/2023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22060-4EAE-4596-B126-684FA0A864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8394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5B4554-98B7-4BA9-B626-5D60C292099F}" type="datetimeFigureOut">
              <a:rPr lang="fr-FR" smtClean="0"/>
              <a:t>01/11/2023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22060-4EAE-4596-B126-684FA0A864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6741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8000"/>
          </a:xfrm>
        </p:spPr>
        <p:txBody>
          <a:bodyPr anchor="ctr">
            <a:normAutofit/>
          </a:bodyPr>
          <a:lstStyle/>
          <a:p>
            <a:r>
              <a:rPr lang="fr-FR" sz="9600" dirty="0" err="1" smtClean="0">
                <a:solidFill>
                  <a:srgbClr val="000000"/>
                </a:solidFill>
                <a:latin typeface="Forte" panose="03060902040502070203" pitchFamily="66" charset="0"/>
              </a:rPr>
              <a:t>Tsara</a:t>
            </a:r>
            <a:r>
              <a:rPr lang="fr-FR" sz="9600" dirty="0" smtClean="0">
                <a:solidFill>
                  <a:srgbClr val="000000"/>
                </a:solidFill>
                <a:latin typeface="Forte" panose="03060902040502070203" pitchFamily="66" charset="0"/>
              </a:rPr>
              <a:t> </a:t>
            </a:r>
            <a:r>
              <a:rPr lang="fr-FR" sz="9600" dirty="0" smtClean="0">
                <a:solidFill>
                  <a:schemeClr val="bg1"/>
                </a:solidFill>
                <a:latin typeface="Forte" panose="03060902040502070203" pitchFamily="66" charset="0"/>
              </a:rPr>
              <a:t/>
            </a:r>
            <a:br>
              <a:rPr lang="fr-FR" sz="9600" dirty="0" smtClean="0">
                <a:solidFill>
                  <a:schemeClr val="bg1"/>
                </a:solidFill>
                <a:latin typeface="Forte" panose="03060902040502070203" pitchFamily="66" charset="0"/>
              </a:rPr>
            </a:br>
            <a:r>
              <a:rPr lang="fr-FR" sz="9600" dirty="0" err="1" smtClean="0">
                <a:solidFill>
                  <a:srgbClr val="000000"/>
                </a:solidFill>
                <a:latin typeface="Forte" panose="03060902040502070203" pitchFamily="66" charset="0"/>
              </a:rPr>
              <a:t>Andriamanitra</a:t>
            </a:r>
            <a:endParaRPr lang="fr-FR" sz="9600" dirty="0">
              <a:solidFill>
                <a:schemeClr val="bg1"/>
              </a:solidFill>
              <a:latin typeface="Forte" panose="0306090204050207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4351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8000"/>
          </a:xfrm>
        </p:spPr>
        <p:txBody>
          <a:bodyPr anchor="ctr">
            <a:normAutofit/>
          </a:bodyPr>
          <a:lstStyle/>
          <a:p>
            <a:r>
              <a:rPr lang="it-IT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Haleloia Dera ho Anao Ray ô !</a:t>
            </a:r>
            <a:r>
              <a:rPr lang="it-IT" sz="8000" dirty="0">
                <a:solidFill>
                  <a:schemeClr val="bg1"/>
                </a:solidFill>
                <a:latin typeface="Helvetica Inserat LT Std" panose="020B0806030702050204" pitchFamily="34" charset="0"/>
              </a:rPr>
              <a:t/>
            </a:r>
            <a:br>
              <a:rPr lang="it-IT" sz="8000" dirty="0">
                <a:solidFill>
                  <a:schemeClr val="bg1"/>
                </a:solidFill>
                <a:latin typeface="Helvetica Inserat LT Std" panose="020B0806030702050204" pitchFamily="34" charset="0"/>
              </a:rPr>
            </a:br>
            <a:r>
              <a:rPr lang="it-IT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Lehibe ‘Lay Tsitoha Andriamanitray</a:t>
            </a:r>
          </a:p>
        </p:txBody>
      </p:sp>
    </p:spTree>
    <p:extLst>
      <p:ext uri="{BB962C8B-B14F-4D97-AF65-F5344CB8AC3E}">
        <p14:creationId xmlns:p14="http://schemas.microsoft.com/office/powerpoint/2010/main" val="1589399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8000"/>
          </a:xfrm>
        </p:spPr>
        <p:txBody>
          <a:bodyPr anchor="ctr">
            <a:normAutofit/>
          </a:bodyPr>
          <a:lstStyle/>
          <a:p>
            <a:r>
              <a:rPr lang="it-IT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Haleloia Dera Andriamanitra ô !</a:t>
            </a:r>
            <a:r>
              <a:rPr lang="it-IT" sz="8000" dirty="0">
                <a:solidFill>
                  <a:schemeClr val="bg1"/>
                </a:solidFill>
                <a:latin typeface="Helvetica Inserat LT Std" panose="020B0806030702050204" pitchFamily="34" charset="0"/>
              </a:rPr>
              <a:t/>
            </a:r>
            <a:br>
              <a:rPr lang="it-IT" sz="8000" dirty="0">
                <a:solidFill>
                  <a:schemeClr val="bg1"/>
                </a:solidFill>
                <a:latin typeface="Helvetica Inserat LT Std" panose="020B0806030702050204" pitchFamily="34" charset="0"/>
              </a:rPr>
            </a:br>
            <a:r>
              <a:rPr lang="it-IT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Tsara Ianao Tsara Ianao tena tsara</a:t>
            </a:r>
          </a:p>
        </p:txBody>
      </p:sp>
    </p:spTree>
    <p:extLst>
      <p:ext uri="{BB962C8B-B14F-4D97-AF65-F5344CB8AC3E}">
        <p14:creationId xmlns:p14="http://schemas.microsoft.com/office/powerpoint/2010/main" val="2864318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8000"/>
          </a:xfrm>
        </p:spPr>
        <p:txBody>
          <a:bodyPr anchor="ctr">
            <a:normAutofit/>
          </a:bodyPr>
          <a:lstStyle/>
          <a:p>
            <a:r>
              <a:rPr lang="it-IT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Haleloia Dera ho Anao Ray ô !</a:t>
            </a:r>
            <a:r>
              <a:rPr lang="it-IT" sz="8000" dirty="0">
                <a:solidFill>
                  <a:schemeClr val="bg1"/>
                </a:solidFill>
                <a:latin typeface="Helvetica Inserat LT Std" panose="020B0806030702050204" pitchFamily="34" charset="0"/>
              </a:rPr>
              <a:t/>
            </a:r>
            <a:br>
              <a:rPr lang="it-IT" sz="8000" dirty="0">
                <a:solidFill>
                  <a:schemeClr val="bg1"/>
                </a:solidFill>
                <a:latin typeface="Helvetica Inserat LT Std" panose="020B0806030702050204" pitchFamily="34" charset="0"/>
              </a:rPr>
            </a:br>
            <a:r>
              <a:rPr lang="it-IT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Lehibe ‘Lay Tsitoha Andriamanitray</a:t>
            </a:r>
          </a:p>
        </p:txBody>
      </p:sp>
    </p:spTree>
    <p:extLst>
      <p:ext uri="{BB962C8B-B14F-4D97-AF65-F5344CB8AC3E}">
        <p14:creationId xmlns:p14="http://schemas.microsoft.com/office/powerpoint/2010/main" val="1132866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8000"/>
          </a:xfrm>
        </p:spPr>
        <p:txBody>
          <a:bodyPr anchor="ctr">
            <a:normAutofit/>
          </a:bodyPr>
          <a:lstStyle/>
          <a:p>
            <a:r>
              <a:rPr lang="it-IT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Haleloia Dera Andriamanitra ô !</a:t>
            </a:r>
            <a:r>
              <a:rPr lang="it-IT" sz="8000" dirty="0">
                <a:solidFill>
                  <a:schemeClr val="bg1"/>
                </a:solidFill>
                <a:latin typeface="Helvetica Inserat LT Std" panose="020B0806030702050204" pitchFamily="34" charset="0"/>
              </a:rPr>
              <a:t/>
            </a:r>
            <a:br>
              <a:rPr lang="it-IT" sz="8000" dirty="0">
                <a:solidFill>
                  <a:schemeClr val="bg1"/>
                </a:solidFill>
                <a:latin typeface="Helvetica Inserat LT Std" panose="020B0806030702050204" pitchFamily="34" charset="0"/>
              </a:rPr>
            </a:br>
            <a:r>
              <a:rPr lang="it-IT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Tsara Ianao Tsara Ianao tena tsara</a:t>
            </a:r>
          </a:p>
        </p:txBody>
      </p:sp>
    </p:spTree>
    <p:extLst>
      <p:ext uri="{BB962C8B-B14F-4D97-AF65-F5344CB8AC3E}">
        <p14:creationId xmlns:p14="http://schemas.microsoft.com/office/powerpoint/2010/main" val="2139359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8000"/>
          </a:xfrm>
        </p:spPr>
        <p:txBody>
          <a:bodyPr anchor="ctr">
            <a:normAutofit/>
          </a:bodyPr>
          <a:lstStyle/>
          <a:p>
            <a:r>
              <a:rPr lang="fr-FR" sz="9600" dirty="0" err="1" smtClean="0">
                <a:solidFill>
                  <a:srgbClr val="000000"/>
                </a:solidFill>
                <a:latin typeface="Forte" panose="03060902040502070203" pitchFamily="66" charset="0"/>
              </a:rPr>
              <a:t>Tsara</a:t>
            </a:r>
            <a:r>
              <a:rPr lang="fr-FR" sz="9600" dirty="0" smtClean="0">
                <a:solidFill>
                  <a:srgbClr val="000000"/>
                </a:solidFill>
                <a:latin typeface="Forte" panose="03060902040502070203" pitchFamily="66" charset="0"/>
              </a:rPr>
              <a:t> </a:t>
            </a:r>
            <a:r>
              <a:rPr lang="fr-FR" sz="9600" dirty="0" smtClean="0">
                <a:solidFill>
                  <a:schemeClr val="bg1"/>
                </a:solidFill>
                <a:latin typeface="Forte" panose="03060902040502070203" pitchFamily="66" charset="0"/>
              </a:rPr>
              <a:t/>
            </a:r>
            <a:br>
              <a:rPr lang="fr-FR" sz="9600" dirty="0" smtClean="0">
                <a:solidFill>
                  <a:schemeClr val="bg1"/>
                </a:solidFill>
                <a:latin typeface="Forte" panose="03060902040502070203" pitchFamily="66" charset="0"/>
              </a:rPr>
            </a:br>
            <a:r>
              <a:rPr lang="fr-FR" sz="9600" dirty="0" err="1" smtClean="0">
                <a:solidFill>
                  <a:srgbClr val="000000"/>
                </a:solidFill>
                <a:latin typeface="Forte" panose="03060902040502070203" pitchFamily="66" charset="0"/>
              </a:rPr>
              <a:t>Andriamanitra</a:t>
            </a:r>
            <a:endParaRPr lang="fr-FR" sz="9600" dirty="0">
              <a:solidFill>
                <a:schemeClr val="bg1"/>
              </a:solidFill>
              <a:latin typeface="Forte" panose="0306090204050207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5853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8000"/>
          </a:xfrm>
        </p:spPr>
        <p:txBody>
          <a:bodyPr anchor="ctr">
            <a:normAutofit/>
          </a:bodyPr>
          <a:lstStyle/>
          <a:p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Tsara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e!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Tsara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a!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Tsara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e!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Tsara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Andriamanitra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!</a:t>
            </a:r>
            <a:endParaRPr lang="fr-FR" sz="8000" dirty="0">
              <a:solidFill>
                <a:schemeClr val="bg1"/>
              </a:solidFill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6176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8000"/>
          </a:xfrm>
        </p:spPr>
        <p:txBody>
          <a:bodyPr anchor="ctr">
            <a:normAutofit/>
          </a:bodyPr>
          <a:lstStyle/>
          <a:p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Tsara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e!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Tsara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a!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Tsara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e! Fa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Tsara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Andriamanitra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!</a:t>
            </a:r>
            <a:r>
              <a:rPr lang="fr-FR" sz="8000" dirty="0" smtClean="0">
                <a:solidFill>
                  <a:schemeClr val="bg1"/>
                </a:solidFill>
                <a:latin typeface="Helvetica Inserat LT Std" panose="020B0806030702050204" pitchFamily="34" charset="0"/>
              </a:rPr>
              <a:t/>
            </a:r>
            <a:br>
              <a:rPr lang="fr-FR" sz="8000" dirty="0" smtClean="0">
                <a:solidFill>
                  <a:schemeClr val="bg1"/>
                </a:solidFill>
                <a:latin typeface="Helvetica Inserat LT Std" panose="020B0806030702050204" pitchFamily="34" charset="0"/>
              </a:rPr>
            </a:b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(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Tsara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eee</a:t>
            </a:r>
            <a:r>
              <a:rPr lang="fr-FR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!)</a:t>
            </a:r>
            <a:endParaRPr lang="fr-FR" sz="8000" dirty="0">
              <a:solidFill>
                <a:schemeClr val="bg1"/>
              </a:solidFill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9774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8000"/>
          </a:xfrm>
        </p:spPr>
        <p:txBody>
          <a:bodyPr anchor="ctr">
            <a:normAutofit/>
          </a:bodyPr>
          <a:lstStyle/>
          <a:p>
            <a:r>
              <a:rPr lang="fr-FR" sz="9600" dirty="0" err="1" smtClean="0">
                <a:solidFill>
                  <a:srgbClr val="000000"/>
                </a:solidFill>
                <a:latin typeface="Forte" panose="03060902040502070203" pitchFamily="66" charset="0"/>
              </a:rPr>
              <a:t>Tsara</a:t>
            </a:r>
            <a:r>
              <a:rPr lang="fr-FR" sz="9600" dirty="0" smtClean="0">
                <a:solidFill>
                  <a:srgbClr val="000000"/>
                </a:solidFill>
                <a:latin typeface="Forte" panose="03060902040502070203" pitchFamily="66" charset="0"/>
              </a:rPr>
              <a:t> </a:t>
            </a:r>
            <a:r>
              <a:rPr lang="fr-FR" sz="9600" dirty="0" smtClean="0">
                <a:solidFill>
                  <a:schemeClr val="bg1"/>
                </a:solidFill>
                <a:latin typeface="Forte" panose="03060902040502070203" pitchFamily="66" charset="0"/>
              </a:rPr>
              <a:t/>
            </a:r>
            <a:br>
              <a:rPr lang="fr-FR" sz="9600" dirty="0" smtClean="0">
                <a:solidFill>
                  <a:schemeClr val="bg1"/>
                </a:solidFill>
                <a:latin typeface="Forte" panose="03060902040502070203" pitchFamily="66" charset="0"/>
              </a:rPr>
            </a:br>
            <a:r>
              <a:rPr lang="fr-FR" sz="9600" dirty="0" err="1" smtClean="0">
                <a:solidFill>
                  <a:srgbClr val="000000"/>
                </a:solidFill>
                <a:latin typeface="Forte" panose="03060902040502070203" pitchFamily="66" charset="0"/>
              </a:rPr>
              <a:t>Andriamanitra</a:t>
            </a:r>
            <a:endParaRPr lang="fr-FR" sz="9600" dirty="0">
              <a:solidFill>
                <a:schemeClr val="bg1"/>
              </a:solidFill>
              <a:latin typeface="Forte" panose="0306090204050207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5972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8000"/>
          </a:xfrm>
        </p:spPr>
        <p:txBody>
          <a:bodyPr anchor="ctr">
            <a:normAutofit/>
          </a:bodyPr>
          <a:lstStyle/>
          <a:p>
            <a:r>
              <a:rPr lang="it-IT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2-	Ka ny hiranay</a:t>
            </a:r>
            <a:r>
              <a:rPr lang="it-IT" sz="8000" dirty="0">
                <a:solidFill>
                  <a:schemeClr val="bg1"/>
                </a:solidFill>
                <a:latin typeface="Helvetica Inserat LT Std" panose="020B0806030702050204" pitchFamily="34" charset="0"/>
              </a:rPr>
              <a:t/>
            </a:r>
            <a:br>
              <a:rPr lang="it-IT" sz="8000" dirty="0">
                <a:solidFill>
                  <a:schemeClr val="bg1"/>
                </a:solidFill>
                <a:latin typeface="Helvetica Inserat LT Std" panose="020B0806030702050204" pitchFamily="34" charset="0"/>
              </a:rPr>
            </a:br>
            <a:r>
              <a:rPr lang="it-IT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‘zao no </a:t>
            </a:r>
            <a:r>
              <a:rPr lang="it-IT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asandratray</a:t>
            </a:r>
            <a:r>
              <a:rPr lang="it-IT" sz="8000" dirty="0" smtClean="0">
                <a:solidFill>
                  <a:schemeClr val="bg1"/>
                </a:solidFill>
                <a:latin typeface="Helvetica Inserat LT Std" panose="020B0806030702050204" pitchFamily="34" charset="0"/>
              </a:rPr>
              <a:t/>
            </a:r>
            <a:br>
              <a:rPr lang="it-IT" sz="8000" dirty="0" smtClean="0">
                <a:solidFill>
                  <a:schemeClr val="bg1"/>
                </a:solidFill>
                <a:latin typeface="Helvetica Inserat LT Std" panose="020B0806030702050204" pitchFamily="34" charset="0"/>
              </a:rPr>
            </a:br>
            <a:r>
              <a:rPr lang="fr-FR" sz="8000" dirty="0" err="1">
                <a:solidFill>
                  <a:srgbClr val="000000"/>
                </a:solidFill>
                <a:latin typeface="Helvetica Inserat LT Std" panose="020B0806030702050204" pitchFamily="34" charset="0"/>
              </a:rPr>
              <a:t>Hideràna</a:t>
            </a:r>
            <a:r>
              <a:rPr lang="fr-FR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rgbClr val="000000"/>
                </a:solidFill>
                <a:latin typeface="Helvetica Inserat LT Std" panose="020B0806030702050204" pitchFamily="34" charset="0"/>
              </a:rPr>
              <a:t>Anao</a:t>
            </a:r>
            <a:r>
              <a:rPr lang="fr-FR" sz="8000" dirty="0">
                <a:solidFill>
                  <a:schemeClr val="bg1"/>
                </a:solidFill>
                <a:latin typeface="Helvetica Inserat LT Std" panose="020B0806030702050204" pitchFamily="34" charset="0"/>
              </a:rPr>
              <a:t/>
            </a:r>
            <a:br>
              <a:rPr lang="fr-FR" sz="8000" dirty="0">
                <a:solidFill>
                  <a:schemeClr val="bg1"/>
                </a:solidFill>
                <a:latin typeface="Helvetica Inserat LT Std" panose="020B0806030702050204" pitchFamily="34" charset="0"/>
              </a:rPr>
            </a:br>
            <a:r>
              <a:rPr lang="fr-FR" sz="8000" dirty="0" err="1">
                <a:solidFill>
                  <a:srgbClr val="000000"/>
                </a:solidFill>
                <a:latin typeface="Helvetica Inserat LT Std" panose="020B0806030702050204" pitchFamily="34" charset="0"/>
              </a:rPr>
              <a:t>Jehovah</a:t>
            </a:r>
            <a:r>
              <a:rPr lang="fr-FR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 Ray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Tsitoha</a:t>
            </a:r>
            <a:endParaRPr lang="it-IT" sz="8000" dirty="0">
              <a:solidFill>
                <a:schemeClr val="bg1"/>
              </a:solidFill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0736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8000"/>
          </a:xfrm>
        </p:spPr>
        <p:txBody>
          <a:bodyPr anchor="ctr">
            <a:normAutofit/>
          </a:bodyPr>
          <a:lstStyle/>
          <a:p>
            <a:r>
              <a:rPr lang="it-IT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Izao rehetra izao miara manambara ny hatsaranao</a:t>
            </a:r>
            <a:r>
              <a:rPr lang="it-IT" sz="8000" dirty="0">
                <a:solidFill>
                  <a:schemeClr val="bg1"/>
                </a:solidFill>
                <a:latin typeface="Helvetica Inserat LT Std" panose="020B0806030702050204" pitchFamily="34" charset="0"/>
              </a:rPr>
              <a:t/>
            </a:r>
            <a:br>
              <a:rPr lang="it-IT" sz="8000" dirty="0">
                <a:solidFill>
                  <a:schemeClr val="bg1"/>
                </a:solidFill>
                <a:latin typeface="Helvetica Inserat LT Std" panose="020B0806030702050204" pitchFamily="34" charset="0"/>
              </a:rPr>
            </a:br>
            <a:r>
              <a:rPr lang="it-IT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Ry Tompo Masina </a:t>
            </a:r>
            <a:r>
              <a:rPr lang="it-IT" sz="8000" dirty="0">
                <a:solidFill>
                  <a:schemeClr val="bg1"/>
                </a:solidFill>
                <a:latin typeface="Helvetica Inserat LT Std" panose="020B0806030702050204" pitchFamily="34" charset="0"/>
              </a:rPr>
              <a:t/>
            </a:r>
            <a:br>
              <a:rPr lang="it-IT" sz="8000" dirty="0">
                <a:solidFill>
                  <a:schemeClr val="bg1"/>
                </a:solidFill>
                <a:latin typeface="Helvetica Inserat LT Std" panose="020B0806030702050204" pitchFamily="34" charset="0"/>
              </a:rPr>
            </a:br>
            <a:r>
              <a:rPr lang="it-IT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‘Lay Mpanjakanay</a:t>
            </a:r>
          </a:p>
        </p:txBody>
      </p:sp>
    </p:spTree>
    <p:extLst>
      <p:ext uri="{BB962C8B-B14F-4D97-AF65-F5344CB8AC3E}">
        <p14:creationId xmlns:p14="http://schemas.microsoft.com/office/powerpoint/2010/main" val="186691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8000"/>
          </a:xfrm>
        </p:spPr>
        <p:txBody>
          <a:bodyPr anchor="ctr">
            <a:normAutofit/>
          </a:bodyPr>
          <a:lstStyle/>
          <a:p>
            <a:r>
              <a:rPr lang="it-IT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1-	Ho deraina e ! sy ankalazaina re !</a:t>
            </a:r>
            <a:r>
              <a:rPr lang="it-IT" sz="8000" dirty="0">
                <a:solidFill>
                  <a:schemeClr val="bg1"/>
                </a:solidFill>
                <a:latin typeface="Helvetica Inserat LT Std" panose="020B0806030702050204" pitchFamily="34" charset="0"/>
              </a:rPr>
              <a:t/>
            </a:r>
            <a:br>
              <a:rPr lang="it-IT" sz="8000" dirty="0">
                <a:solidFill>
                  <a:schemeClr val="bg1"/>
                </a:solidFill>
                <a:latin typeface="Helvetica Inserat LT Std" panose="020B0806030702050204" pitchFamily="34" charset="0"/>
              </a:rPr>
            </a:br>
            <a:r>
              <a:rPr lang="it-IT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Andriamanitra ‘Lay Tompo Lehibe</a:t>
            </a:r>
          </a:p>
        </p:txBody>
      </p:sp>
    </p:spTree>
    <p:extLst>
      <p:ext uri="{BB962C8B-B14F-4D97-AF65-F5344CB8AC3E}">
        <p14:creationId xmlns:p14="http://schemas.microsoft.com/office/powerpoint/2010/main" val="1781308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8000"/>
          </a:xfrm>
        </p:spPr>
        <p:txBody>
          <a:bodyPr anchor="ctr">
            <a:normAutofit/>
          </a:bodyPr>
          <a:lstStyle/>
          <a:p>
            <a:r>
              <a:rPr lang="it-IT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2-	Ka ny hiranay</a:t>
            </a:r>
            <a:r>
              <a:rPr lang="it-IT" sz="8000" dirty="0">
                <a:solidFill>
                  <a:schemeClr val="bg1"/>
                </a:solidFill>
                <a:latin typeface="Helvetica Inserat LT Std" panose="020B0806030702050204" pitchFamily="34" charset="0"/>
              </a:rPr>
              <a:t/>
            </a:r>
            <a:br>
              <a:rPr lang="it-IT" sz="8000" dirty="0">
                <a:solidFill>
                  <a:schemeClr val="bg1"/>
                </a:solidFill>
                <a:latin typeface="Helvetica Inserat LT Std" panose="020B0806030702050204" pitchFamily="34" charset="0"/>
              </a:rPr>
            </a:br>
            <a:r>
              <a:rPr lang="it-IT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‘zao no </a:t>
            </a:r>
            <a:r>
              <a:rPr lang="it-IT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asandratray</a:t>
            </a:r>
            <a:r>
              <a:rPr lang="it-IT" sz="8000" dirty="0" smtClean="0">
                <a:solidFill>
                  <a:schemeClr val="bg1"/>
                </a:solidFill>
                <a:latin typeface="Helvetica Inserat LT Std" panose="020B0806030702050204" pitchFamily="34" charset="0"/>
              </a:rPr>
              <a:t/>
            </a:r>
            <a:br>
              <a:rPr lang="it-IT" sz="8000" dirty="0" smtClean="0">
                <a:solidFill>
                  <a:schemeClr val="bg1"/>
                </a:solidFill>
                <a:latin typeface="Helvetica Inserat LT Std" panose="020B0806030702050204" pitchFamily="34" charset="0"/>
              </a:rPr>
            </a:br>
            <a:r>
              <a:rPr lang="fr-FR" sz="8000" dirty="0" err="1">
                <a:solidFill>
                  <a:srgbClr val="000000"/>
                </a:solidFill>
                <a:latin typeface="Helvetica Inserat LT Std" panose="020B0806030702050204" pitchFamily="34" charset="0"/>
              </a:rPr>
              <a:t>Hideràna</a:t>
            </a:r>
            <a:r>
              <a:rPr lang="fr-FR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rgbClr val="000000"/>
                </a:solidFill>
                <a:latin typeface="Helvetica Inserat LT Std" panose="020B0806030702050204" pitchFamily="34" charset="0"/>
              </a:rPr>
              <a:t>Anao</a:t>
            </a:r>
            <a:r>
              <a:rPr lang="fr-FR" sz="8000" dirty="0">
                <a:solidFill>
                  <a:schemeClr val="bg1"/>
                </a:solidFill>
                <a:latin typeface="Helvetica Inserat LT Std" panose="020B0806030702050204" pitchFamily="34" charset="0"/>
              </a:rPr>
              <a:t/>
            </a:r>
            <a:br>
              <a:rPr lang="fr-FR" sz="8000" dirty="0">
                <a:solidFill>
                  <a:schemeClr val="bg1"/>
                </a:solidFill>
                <a:latin typeface="Helvetica Inserat LT Std" panose="020B0806030702050204" pitchFamily="34" charset="0"/>
              </a:rPr>
            </a:br>
            <a:r>
              <a:rPr lang="fr-FR" sz="8000" dirty="0" err="1">
                <a:solidFill>
                  <a:srgbClr val="000000"/>
                </a:solidFill>
                <a:latin typeface="Helvetica Inserat LT Std" panose="020B0806030702050204" pitchFamily="34" charset="0"/>
              </a:rPr>
              <a:t>Jehovah</a:t>
            </a:r>
            <a:r>
              <a:rPr lang="fr-FR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 Ray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Tsitoha</a:t>
            </a:r>
            <a:endParaRPr lang="it-IT" sz="8000" dirty="0">
              <a:solidFill>
                <a:schemeClr val="bg1"/>
              </a:solidFill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6301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8000"/>
          </a:xfrm>
        </p:spPr>
        <p:txBody>
          <a:bodyPr anchor="ctr">
            <a:normAutofit/>
          </a:bodyPr>
          <a:lstStyle/>
          <a:p>
            <a:r>
              <a:rPr lang="it-IT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Izao rehetra izao miara manambara ny hatsaranao</a:t>
            </a:r>
            <a:r>
              <a:rPr lang="it-IT" sz="8000" dirty="0">
                <a:solidFill>
                  <a:schemeClr val="bg1"/>
                </a:solidFill>
                <a:latin typeface="Helvetica Inserat LT Std" panose="020B0806030702050204" pitchFamily="34" charset="0"/>
              </a:rPr>
              <a:t/>
            </a:r>
            <a:br>
              <a:rPr lang="it-IT" sz="8000" dirty="0">
                <a:solidFill>
                  <a:schemeClr val="bg1"/>
                </a:solidFill>
                <a:latin typeface="Helvetica Inserat LT Std" panose="020B0806030702050204" pitchFamily="34" charset="0"/>
              </a:rPr>
            </a:br>
            <a:r>
              <a:rPr lang="it-IT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Ry Tompo Masina </a:t>
            </a:r>
            <a:r>
              <a:rPr lang="it-IT" sz="8000" dirty="0">
                <a:solidFill>
                  <a:schemeClr val="bg1"/>
                </a:solidFill>
                <a:latin typeface="Helvetica Inserat LT Std" panose="020B0806030702050204" pitchFamily="34" charset="0"/>
              </a:rPr>
              <a:t/>
            </a:r>
            <a:br>
              <a:rPr lang="it-IT" sz="8000" dirty="0">
                <a:solidFill>
                  <a:schemeClr val="bg1"/>
                </a:solidFill>
                <a:latin typeface="Helvetica Inserat LT Std" panose="020B0806030702050204" pitchFamily="34" charset="0"/>
              </a:rPr>
            </a:br>
            <a:r>
              <a:rPr lang="it-IT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‘Lay Mpanjakanay</a:t>
            </a:r>
          </a:p>
        </p:txBody>
      </p:sp>
    </p:spTree>
    <p:extLst>
      <p:ext uri="{BB962C8B-B14F-4D97-AF65-F5344CB8AC3E}">
        <p14:creationId xmlns:p14="http://schemas.microsoft.com/office/powerpoint/2010/main" val="4048341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8000"/>
          </a:xfrm>
        </p:spPr>
        <p:txBody>
          <a:bodyPr anchor="ctr">
            <a:normAutofit/>
          </a:bodyPr>
          <a:lstStyle/>
          <a:p>
            <a:r>
              <a:rPr lang="it-IT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Haleloia Dera ho Anao Ray ô !</a:t>
            </a:r>
            <a:r>
              <a:rPr lang="it-IT" sz="8000" dirty="0">
                <a:solidFill>
                  <a:schemeClr val="bg1"/>
                </a:solidFill>
                <a:latin typeface="Helvetica Inserat LT Std" panose="020B0806030702050204" pitchFamily="34" charset="0"/>
              </a:rPr>
              <a:t/>
            </a:r>
            <a:br>
              <a:rPr lang="it-IT" sz="8000" dirty="0">
                <a:solidFill>
                  <a:schemeClr val="bg1"/>
                </a:solidFill>
                <a:latin typeface="Helvetica Inserat LT Std" panose="020B0806030702050204" pitchFamily="34" charset="0"/>
              </a:rPr>
            </a:br>
            <a:r>
              <a:rPr lang="it-IT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Lehibe ‘Lay Tsitoha Andriamanitray</a:t>
            </a:r>
          </a:p>
        </p:txBody>
      </p:sp>
    </p:spTree>
    <p:extLst>
      <p:ext uri="{BB962C8B-B14F-4D97-AF65-F5344CB8AC3E}">
        <p14:creationId xmlns:p14="http://schemas.microsoft.com/office/powerpoint/2010/main" val="1596603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8000"/>
          </a:xfrm>
        </p:spPr>
        <p:txBody>
          <a:bodyPr anchor="ctr">
            <a:normAutofit/>
          </a:bodyPr>
          <a:lstStyle/>
          <a:p>
            <a:r>
              <a:rPr lang="it-IT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Haleloia Dera Andriamanitra ô !</a:t>
            </a:r>
            <a:r>
              <a:rPr lang="it-IT" sz="8000" dirty="0">
                <a:solidFill>
                  <a:schemeClr val="bg1"/>
                </a:solidFill>
                <a:latin typeface="Helvetica Inserat LT Std" panose="020B0806030702050204" pitchFamily="34" charset="0"/>
              </a:rPr>
              <a:t/>
            </a:r>
            <a:br>
              <a:rPr lang="it-IT" sz="8000" dirty="0">
                <a:solidFill>
                  <a:schemeClr val="bg1"/>
                </a:solidFill>
                <a:latin typeface="Helvetica Inserat LT Std" panose="020B0806030702050204" pitchFamily="34" charset="0"/>
              </a:rPr>
            </a:br>
            <a:r>
              <a:rPr lang="it-IT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Tsara Ianao Tsara Ianao tena tsara</a:t>
            </a:r>
          </a:p>
        </p:txBody>
      </p:sp>
    </p:spTree>
    <p:extLst>
      <p:ext uri="{BB962C8B-B14F-4D97-AF65-F5344CB8AC3E}">
        <p14:creationId xmlns:p14="http://schemas.microsoft.com/office/powerpoint/2010/main" val="2708727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8000"/>
          </a:xfrm>
        </p:spPr>
        <p:txBody>
          <a:bodyPr anchor="ctr">
            <a:normAutofit/>
          </a:bodyPr>
          <a:lstStyle/>
          <a:p>
            <a:r>
              <a:rPr lang="it-IT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Haleloia Dera ho Anao Ray ô !</a:t>
            </a:r>
            <a:r>
              <a:rPr lang="it-IT" sz="8000" dirty="0">
                <a:solidFill>
                  <a:schemeClr val="bg1"/>
                </a:solidFill>
                <a:latin typeface="Helvetica Inserat LT Std" panose="020B0806030702050204" pitchFamily="34" charset="0"/>
              </a:rPr>
              <a:t/>
            </a:r>
            <a:br>
              <a:rPr lang="it-IT" sz="8000" dirty="0">
                <a:solidFill>
                  <a:schemeClr val="bg1"/>
                </a:solidFill>
                <a:latin typeface="Helvetica Inserat LT Std" panose="020B0806030702050204" pitchFamily="34" charset="0"/>
              </a:rPr>
            </a:br>
            <a:r>
              <a:rPr lang="it-IT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Lehibe ‘Lay Tsitoha Andriamanitray</a:t>
            </a:r>
          </a:p>
        </p:txBody>
      </p:sp>
    </p:spTree>
    <p:extLst>
      <p:ext uri="{BB962C8B-B14F-4D97-AF65-F5344CB8AC3E}">
        <p14:creationId xmlns:p14="http://schemas.microsoft.com/office/powerpoint/2010/main" val="327755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8000"/>
          </a:xfrm>
        </p:spPr>
        <p:txBody>
          <a:bodyPr anchor="ctr">
            <a:normAutofit/>
          </a:bodyPr>
          <a:lstStyle/>
          <a:p>
            <a:r>
              <a:rPr lang="it-IT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Haleloia Dera Andriamanitra ô !</a:t>
            </a:r>
            <a:r>
              <a:rPr lang="it-IT" sz="8000" dirty="0">
                <a:solidFill>
                  <a:schemeClr val="bg1"/>
                </a:solidFill>
                <a:latin typeface="Helvetica Inserat LT Std" panose="020B0806030702050204" pitchFamily="34" charset="0"/>
              </a:rPr>
              <a:t/>
            </a:r>
            <a:br>
              <a:rPr lang="it-IT" sz="8000" dirty="0">
                <a:solidFill>
                  <a:schemeClr val="bg1"/>
                </a:solidFill>
                <a:latin typeface="Helvetica Inserat LT Std" panose="020B0806030702050204" pitchFamily="34" charset="0"/>
              </a:rPr>
            </a:br>
            <a:r>
              <a:rPr lang="it-IT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Tsara Ianao Tsara Ianao tena tsara</a:t>
            </a:r>
          </a:p>
        </p:txBody>
      </p:sp>
    </p:spTree>
    <p:extLst>
      <p:ext uri="{BB962C8B-B14F-4D97-AF65-F5344CB8AC3E}">
        <p14:creationId xmlns:p14="http://schemas.microsoft.com/office/powerpoint/2010/main" val="2662274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8000"/>
          </a:xfrm>
        </p:spPr>
        <p:txBody>
          <a:bodyPr anchor="ctr">
            <a:normAutofit/>
          </a:bodyPr>
          <a:lstStyle/>
          <a:p>
            <a:r>
              <a:rPr lang="it-IT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Ho deraina sy </a:t>
            </a:r>
            <a:r>
              <a:rPr lang="it-IT" sz="8000" dirty="0" smtClean="0">
                <a:solidFill>
                  <a:schemeClr val="bg1"/>
                </a:solidFill>
                <a:latin typeface="Helvetica Inserat LT Std" panose="020B0806030702050204" pitchFamily="34" charset="0"/>
              </a:rPr>
              <a:t/>
            </a:r>
            <a:br>
              <a:rPr lang="it-IT" sz="8000" dirty="0" smtClean="0">
                <a:solidFill>
                  <a:schemeClr val="bg1"/>
                </a:solidFill>
                <a:latin typeface="Helvetica Inserat LT Std" panose="020B0806030702050204" pitchFamily="34" charset="0"/>
              </a:rPr>
            </a:br>
            <a:r>
              <a:rPr lang="it-IT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omem-boninahitra </a:t>
            </a:r>
            <a:r>
              <a:rPr lang="it-IT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fa Andriamanitra</a:t>
            </a:r>
            <a:r>
              <a:rPr lang="it-IT" sz="8000" dirty="0">
                <a:solidFill>
                  <a:schemeClr val="bg1"/>
                </a:solidFill>
                <a:latin typeface="Helvetica Inserat LT Std" panose="020B0806030702050204" pitchFamily="34" charset="0"/>
              </a:rPr>
              <a:t/>
            </a:r>
            <a:br>
              <a:rPr lang="it-IT" sz="8000" dirty="0">
                <a:solidFill>
                  <a:schemeClr val="bg1"/>
                </a:solidFill>
                <a:latin typeface="Helvetica Inserat LT Std" panose="020B0806030702050204" pitchFamily="34" charset="0"/>
              </a:rPr>
            </a:br>
            <a:r>
              <a:rPr lang="it-IT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Tompon’ny lanitra</a:t>
            </a:r>
            <a:r>
              <a:rPr lang="it-IT" sz="8000" dirty="0">
                <a:solidFill>
                  <a:schemeClr val="bg1"/>
                </a:solidFill>
                <a:latin typeface="Helvetica Inserat LT Std" panose="020B0806030702050204" pitchFamily="34" charset="0"/>
              </a:rPr>
              <a:t/>
            </a:r>
            <a:br>
              <a:rPr lang="it-IT" sz="8000" dirty="0">
                <a:solidFill>
                  <a:schemeClr val="bg1"/>
                </a:solidFill>
                <a:latin typeface="Helvetica Inserat LT Std" panose="020B0806030702050204" pitchFamily="34" charset="0"/>
              </a:rPr>
            </a:br>
            <a:r>
              <a:rPr lang="it-IT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Masina Tsitoha</a:t>
            </a:r>
          </a:p>
        </p:txBody>
      </p:sp>
    </p:spTree>
    <p:extLst>
      <p:ext uri="{BB962C8B-B14F-4D97-AF65-F5344CB8AC3E}">
        <p14:creationId xmlns:p14="http://schemas.microsoft.com/office/powerpoint/2010/main" val="3988562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8000"/>
          </a:xfrm>
        </p:spPr>
        <p:txBody>
          <a:bodyPr anchor="ctr">
            <a:normAutofit/>
          </a:bodyPr>
          <a:lstStyle/>
          <a:p>
            <a:r>
              <a:rPr lang="it-IT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1-	Ho deraina e ! sy ankalazaina re !</a:t>
            </a:r>
            <a:r>
              <a:rPr lang="it-IT" sz="8000" dirty="0">
                <a:solidFill>
                  <a:schemeClr val="bg1"/>
                </a:solidFill>
                <a:latin typeface="Helvetica Inserat LT Std" panose="020B0806030702050204" pitchFamily="34" charset="0"/>
              </a:rPr>
              <a:t/>
            </a:r>
            <a:br>
              <a:rPr lang="it-IT" sz="8000" dirty="0">
                <a:solidFill>
                  <a:schemeClr val="bg1"/>
                </a:solidFill>
                <a:latin typeface="Helvetica Inserat LT Std" panose="020B0806030702050204" pitchFamily="34" charset="0"/>
              </a:rPr>
            </a:br>
            <a:r>
              <a:rPr lang="it-IT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Andriamanitra ‘Lay Tompo Lehibe</a:t>
            </a:r>
          </a:p>
        </p:txBody>
      </p:sp>
    </p:spTree>
    <p:extLst>
      <p:ext uri="{BB962C8B-B14F-4D97-AF65-F5344CB8AC3E}">
        <p14:creationId xmlns:p14="http://schemas.microsoft.com/office/powerpoint/2010/main" val="3682634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8000"/>
          </a:xfrm>
        </p:spPr>
        <p:txBody>
          <a:bodyPr anchor="ctr">
            <a:normAutofit/>
          </a:bodyPr>
          <a:lstStyle/>
          <a:p>
            <a:r>
              <a:rPr lang="it-IT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Ho deraina sy </a:t>
            </a:r>
            <a:r>
              <a:rPr lang="it-IT" sz="8000" dirty="0" smtClean="0">
                <a:solidFill>
                  <a:schemeClr val="bg1"/>
                </a:solidFill>
                <a:latin typeface="Helvetica Inserat LT Std" panose="020B0806030702050204" pitchFamily="34" charset="0"/>
              </a:rPr>
              <a:t/>
            </a:r>
            <a:br>
              <a:rPr lang="it-IT" sz="8000" dirty="0" smtClean="0">
                <a:solidFill>
                  <a:schemeClr val="bg1"/>
                </a:solidFill>
                <a:latin typeface="Helvetica Inserat LT Std" panose="020B0806030702050204" pitchFamily="34" charset="0"/>
              </a:rPr>
            </a:br>
            <a:r>
              <a:rPr lang="it-IT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omem-boninahitra </a:t>
            </a:r>
            <a:r>
              <a:rPr lang="it-IT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fa Andriamanitra</a:t>
            </a:r>
            <a:r>
              <a:rPr lang="it-IT" sz="8000" dirty="0">
                <a:solidFill>
                  <a:schemeClr val="bg1"/>
                </a:solidFill>
                <a:latin typeface="Helvetica Inserat LT Std" panose="020B0806030702050204" pitchFamily="34" charset="0"/>
              </a:rPr>
              <a:t/>
            </a:r>
            <a:br>
              <a:rPr lang="it-IT" sz="8000" dirty="0">
                <a:solidFill>
                  <a:schemeClr val="bg1"/>
                </a:solidFill>
                <a:latin typeface="Helvetica Inserat LT Std" panose="020B0806030702050204" pitchFamily="34" charset="0"/>
              </a:rPr>
            </a:br>
            <a:r>
              <a:rPr lang="it-IT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Tompon’ny lanitra</a:t>
            </a:r>
            <a:r>
              <a:rPr lang="it-IT" sz="8000" dirty="0">
                <a:solidFill>
                  <a:schemeClr val="bg1"/>
                </a:solidFill>
                <a:latin typeface="Helvetica Inserat LT Std" panose="020B0806030702050204" pitchFamily="34" charset="0"/>
              </a:rPr>
              <a:t/>
            </a:r>
            <a:br>
              <a:rPr lang="it-IT" sz="8000" dirty="0">
                <a:solidFill>
                  <a:schemeClr val="bg1"/>
                </a:solidFill>
                <a:latin typeface="Helvetica Inserat LT Std" panose="020B0806030702050204" pitchFamily="34" charset="0"/>
              </a:rPr>
            </a:br>
            <a:r>
              <a:rPr lang="it-IT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Masina Tsitoha</a:t>
            </a:r>
          </a:p>
        </p:txBody>
      </p:sp>
    </p:spTree>
    <p:extLst>
      <p:ext uri="{BB962C8B-B14F-4D97-AF65-F5344CB8AC3E}">
        <p14:creationId xmlns:p14="http://schemas.microsoft.com/office/powerpoint/2010/main" val="446534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8000"/>
          </a:xfrm>
        </p:spPr>
        <p:txBody>
          <a:bodyPr anchor="ctr">
            <a:normAutofit/>
          </a:bodyPr>
          <a:lstStyle/>
          <a:p>
            <a:r>
              <a:rPr lang="fi-FI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Haleloia Haleloia Haleloia</a:t>
            </a:r>
            <a:r>
              <a:rPr lang="fi-FI" sz="8000" dirty="0">
                <a:solidFill>
                  <a:schemeClr val="bg1"/>
                </a:solidFill>
                <a:latin typeface="Helvetica Inserat LT Std" panose="020B0806030702050204" pitchFamily="34" charset="0"/>
              </a:rPr>
              <a:t/>
            </a:r>
            <a:br>
              <a:rPr lang="fi-FI" sz="8000" dirty="0">
                <a:solidFill>
                  <a:schemeClr val="bg1"/>
                </a:solidFill>
                <a:latin typeface="Helvetica Inserat LT Std" panose="020B0806030702050204" pitchFamily="34" charset="0"/>
              </a:rPr>
            </a:br>
            <a:r>
              <a:rPr lang="fi-FI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Haleloia Haleloia </a:t>
            </a:r>
            <a:r>
              <a:rPr lang="fi-FI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Haleloia</a:t>
            </a:r>
            <a:r>
              <a:rPr lang="fi-FI" sz="8000" dirty="0" smtClean="0">
                <a:solidFill>
                  <a:schemeClr val="bg1"/>
                </a:solidFill>
                <a:latin typeface="Helvetica Inserat LT Std" panose="020B0806030702050204" pitchFamily="34" charset="0"/>
              </a:rPr>
              <a:t/>
            </a:r>
            <a:br>
              <a:rPr lang="fi-FI" sz="8000" dirty="0" smtClean="0">
                <a:solidFill>
                  <a:schemeClr val="bg1"/>
                </a:solidFill>
                <a:latin typeface="Helvetica Inserat LT Std" panose="020B0806030702050204" pitchFamily="34" charset="0"/>
              </a:rPr>
            </a:br>
            <a:r>
              <a:rPr lang="fr-FR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Fa </a:t>
            </a:r>
            <a:r>
              <a:rPr lang="fr-FR" sz="8000" dirty="0" err="1">
                <a:solidFill>
                  <a:srgbClr val="000000"/>
                </a:solidFill>
                <a:latin typeface="Helvetica Inserat LT Std" panose="020B0806030702050204" pitchFamily="34" charset="0"/>
              </a:rPr>
              <a:t>tsara</a:t>
            </a:r>
            <a:r>
              <a:rPr lang="fr-FR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Andriamanitra</a:t>
            </a:r>
            <a:endParaRPr lang="fi-FI" sz="8000" dirty="0">
              <a:solidFill>
                <a:schemeClr val="bg1"/>
              </a:solidFill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2391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8000"/>
          </a:xfrm>
        </p:spPr>
        <p:txBody>
          <a:bodyPr anchor="ctr">
            <a:normAutofit/>
          </a:bodyPr>
          <a:lstStyle/>
          <a:p>
            <a:r>
              <a:rPr lang="fi-FI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Andriamanitra Tsara Jehovah Ray </a:t>
            </a:r>
            <a:r>
              <a:rPr lang="fi-FI" sz="8000" dirty="0">
                <a:solidFill>
                  <a:schemeClr val="bg1"/>
                </a:solidFill>
                <a:latin typeface="Helvetica Inserat LT Std" panose="020B0806030702050204" pitchFamily="34" charset="0"/>
              </a:rPr>
              <a:t/>
            </a:r>
            <a:br>
              <a:rPr lang="fi-FI" sz="8000" dirty="0">
                <a:solidFill>
                  <a:schemeClr val="bg1"/>
                </a:solidFill>
                <a:latin typeface="Helvetica Inserat LT Std" panose="020B0806030702050204" pitchFamily="34" charset="0"/>
              </a:rPr>
            </a:br>
            <a:r>
              <a:rPr lang="fi-FI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Tsara loatra Ianao ry Andriamanitray</a:t>
            </a:r>
            <a:r>
              <a:rPr lang="fi-FI" sz="8000" dirty="0">
                <a:solidFill>
                  <a:schemeClr val="bg1"/>
                </a:solidFill>
                <a:latin typeface="Helvetica Inserat LT Std" panose="020B0806030702050204" pitchFamily="34" charset="0"/>
              </a:rPr>
              <a:t/>
            </a:r>
            <a:br>
              <a:rPr lang="fi-FI" sz="8000" dirty="0">
                <a:solidFill>
                  <a:schemeClr val="bg1"/>
                </a:solidFill>
                <a:latin typeface="Helvetica Inserat LT Std" panose="020B0806030702050204" pitchFamily="34" charset="0"/>
              </a:rPr>
            </a:br>
            <a:r>
              <a:rPr lang="fi-FI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Ka Midera Anao</a:t>
            </a:r>
          </a:p>
        </p:txBody>
      </p:sp>
    </p:spTree>
    <p:extLst>
      <p:ext uri="{BB962C8B-B14F-4D97-AF65-F5344CB8AC3E}">
        <p14:creationId xmlns:p14="http://schemas.microsoft.com/office/powerpoint/2010/main" val="3699058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8000"/>
          </a:xfrm>
        </p:spPr>
        <p:txBody>
          <a:bodyPr anchor="ctr">
            <a:normAutofit/>
          </a:bodyPr>
          <a:lstStyle/>
          <a:p>
            <a:r>
              <a:rPr lang="fi-FI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Haleloia Haleloia Haleloia</a:t>
            </a:r>
            <a:r>
              <a:rPr lang="fi-FI" sz="8000" dirty="0">
                <a:solidFill>
                  <a:schemeClr val="bg1"/>
                </a:solidFill>
                <a:latin typeface="Helvetica Inserat LT Std" panose="020B0806030702050204" pitchFamily="34" charset="0"/>
              </a:rPr>
              <a:t/>
            </a:r>
            <a:br>
              <a:rPr lang="fi-FI" sz="8000" dirty="0">
                <a:solidFill>
                  <a:schemeClr val="bg1"/>
                </a:solidFill>
                <a:latin typeface="Helvetica Inserat LT Std" panose="020B0806030702050204" pitchFamily="34" charset="0"/>
              </a:rPr>
            </a:br>
            <a:r>
              <a:rPr lang="fi-FI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Haleloia Haleloia </a:t>
            </a:r>
            <a:r>
              <a:rPr lang="fi-FI" sz="8000" dirty="0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Haleloia</a:t>
            </a:r>
            <a:r>
              <a:rPr lang="fi-FI" sz="8000" dirty="0" smtClean="0">
                <a:solidFill>
                  <a:schemeClr val="bg1"/>
                </a:solidFill>
                <a:latin typeface="Helvetica Inserat LT Std" panose="020B0806030702050204" pitchFamily="34" charset="0"/>
              </a:rPr>
              <a:t/>
            </a:r>
            <a:br>
              <a:rPr lang="fi-FI" sz="8000" dirty="0" smtClean="0">
                <a:solidFill>
                  <a:schemeClr val="bg1"/>
                </a:solidFill>
                <a:latin typeface="Helvetica Inserat LT Std" panose="020B0806030702050204" pitchFamily="34" charset="0"/>
              </a:rPr>
            </a:br>
            <a:r>
              <a:rPr lang="fr-FR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Fa </a:t>
            </a:r>
            <a:r>
              <a:rPr lang="fr-FR" sz="8000" dirty="0" err="1">
                <a:solidFill>
                  <a:srgbClr val="000000"/>
                </a:solidFill>
                <a:latin typeface="Helvetica Inserat LT Std" panose="020B0806030702050204" pitchFamily="34" charset="0"/>
              </a:rPr>
              <a:t>tsara</a:t>
            </a:r>
            <a:r>
              <a:rPr lang="fr-FR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rgbClr val="000000"/>
                </a:solidFill>
                <a:latin typeface="Helvetica Inserat LT Std" panose="020B0806030702050204" pitchFamily="34" charset="0"/>
              </a:rPr>
              <a:t>Andriamanitra</a:t>
            </a:r>
            <a:endParaRPr lang="fi-FI" sz="8000" dirty="0">
              <a:solidFill>
                <a:schemeClr val="bg1"/>
              </a:solidFill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6225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8000"/>
          </a:xfrm>
        </p:spPr>
        <p:txBody>
          <a:bodyPr anchor="ctr">
            <a:normAutofit/>
          </a:bodyPr>
          <a:lstStyle/>
          <a:p>
            <a:r>
              <a:rPr lang="fi-FI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Andriamanitra Tsara Jehovah Ray </a:t>
            </a:r>
            <a:r>
              <a:rPr lang="fi-FI" sz="8000" dirty="0">
                <a:solidFill>
                  <a:schemeClr val="bg1"/>
                </a:solidFill>
                <a:latin typeface="Helvetica Inserat LT Std" panose="020B0806030702050204" pitchFamily="34" charset="0"/>
              </a:rPr>
              <a:t/>
            </a:r>
            <a:br>
              <a:rPr lang="fi-FI" sz="8000" dirty="0">
                <a:solidFill>
                  <a:schemeClr val="bg1"/>
                </a:solidFill>
                <a:latin typeface="Helvetica Inserat LT Std" panose="020B0806030702050204" pitchFamily="34" charset="0"/>
              </a:rPr>
            </a:br>
            <a:r>
              <a:rPr lang="fi-FI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Tsara loatra Ianao ry Andriamanitray</a:t>
            </a:r>
            <a:r>
              <a:rPr lang="fi-FI" sz="8000" dirty="0">
                <a:solidFill>
                  <a:schemeClr val="bg1"/>
                </a:solidFill>
                <a:latin typeface="Helvetica Inserat LT Std" panose="020B0806030702050204" pitchFamily="34" charset="0"/>
              </a:rPr>
              <a:t/>
            </a:r>
            <a:br>
              <a:rPr lang="fi-FI" sz="8000" dirty="0">
                <a:solidFill>
                  <a:schemeClr val="bg1"/>
                </a:solidFill>
                <a:latin typeface="Helvetica Inserat LT Std" panose="020B0806030702050204" pitchFamily="34" charset="0"/>
              </a:rPr>
            </a:br>
            <a:r>
              <a:rPr lang="fi-FI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Ka Midera Anao</a:t>
            </a:r>
          </a:p>
        </p:txBody>
      </p:sp>
    </p:spTree>
    <p:extLst>
      <p:ext uri="{BB962C8B-B14F-4D97-AF65-F5344CB8AC3E}">
        <p14:creationId xmlns:p14="http://schemas.microsoft.com/office/powerpoint/2010/main" val="2093049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</TotalTime>
  <Words>114</Words>
  <Application>Microsoft Office PowerPoint</Application>
  <PresentationFormat>Affichage à l'écran (4:3)</PresentationFormat>
  <Paragraphs>25</Paragraphs>
  <Slides>25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Calibri Light</vt:lpstr>
      <vt:lpstr>Forte</vt:lpstr>
      <vt:lpstr>Helvetica Inserat LT Std</vt:lpstr>
      <vt:lpstr>Thème Office</vt:lpstr>
      <vt:lpstr>Tsara  Andriamanitra</vt:lpstr>
      <vt:lpstr>1- Ho deraina e ! sy ankalazaina re ! Andriamanitra ‘Lay Tompo Lehibe</vt:lpstr>
      <vt:lpstr>Ho deraina sy  omem-boninahitra fa Andriamanitra Tompon’ny lanitra Masina Tsitoha</vt:lpstr>
      <vt:lpstr>1- Ho deraina e ! sy ankalazaina re ! Andriamanitra ‘Lay Tompo Lehibe</vt:lpstr>
      <vt:lpstr>Ho deraina sy  omem-boninahitra fa Andriamanitra Tompon’ny lanitra Masina Tsitoha</vt:lpstr>
      <vt:lpstr>Haleloia Haleloia Haleloia Haleloia Haleloia Haleloia Fa tsara Andriamanitra</vt:lpstr>
      <vt:lpstr>Andriamanitra Tsara Jehovah Ray  Tsara loatra Ianao ry Andriamanitray Ka Midera Anao</vt:lpstr>
      <vt:lpstr>Haleloia Haleloia Haleloia Haleloia Haleloia Haleloia Fa tsara Andriamanitra</vt:lpstr>
      <vt:lpstr>Andriamanitra Tsara Jehovah Ray  Tsara loatra Ianao ry Andriamanitray Ka Midera Anao</vt:lpstr>
      <vt:lpstr>Haleloia Dera ho Anao Ray ô ! Lehibe ‘Lay Tsitoha Andriamanitray</vt:lpstr>
      <vt:lpstr>Haleloia Dera Andriamanitra ô ! Tsara Ianao Tsara Ianao tena tsara</vt:lpstr>
      <vt:lpstr>Haleloia Dera ho Anao Ray ô ! Lehibe ‘Lay Tsitoha Andriamanitray</vt:lpstr>
      <vt:lpstr>Haleloia Dera Andriamanitra ô ! Tsara Ianao Tsara Ianao tena tsara</vt:lpstr>
      <vt:lpstr>Tsara  Andriamanitra</vt:lpstr>
      <vt:lpstr>Tsara e! Tsara a! Tsara e! Tsara Andriamanitra !</vt:lpstr>
      <vt:lpstr>Tsara e! Tsara a! Tsara e! Fa Tsara Andriamanitra ! (Tsara eee!)</vt:lpstr>
      <vt:lpstr>Tsara  Andriamanitra</vt:lpstr>
      <vt:lpstr>2- Ka ny hiranay ‘zao no asandratray Hideràna Anao Jehovah Ray Tsitoha</vt:lpstr>
      <vt:lpstr>Izao rehetra izao miara manambara ny hatsaranao Ry Tompo Masina  ‘Lay Mpanjakanay</vt:lpstr>
      <vt:lpstr>2- Ka ny hiranay ‘zao no asandratray Hideràna Anao Jehovah Ray Tsitoha</vt:lpstr>
      <vt:lpstr>Izao rehetra izao miara manambara ny hatsaranao Ry Tompo Masina  ‘Lay Mpanjakanay</vt:lpstr>
      <vt:lpstr>Haleloia Dera ho Anao Ray ô ! Lehibe ‘Lay Tsitoha Andriamanitray</vt:lpstr>
      <vt:lpstr>Haleloia Dera Andriamanitra ô ! Tsara Ianao Tsara Ianao tena tsara</vt:lpstr>
      <vt:lpstr>Haleloia Dera ho Anao Ray ô ! Lehibe ‘Lay Tsitoha Andriamanitray</vt:lpstr>
      <vt:lpstr>Haleloia Dera Andriamanitra ô ! Tsara Ianao Tsara Ianao tena tsara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MODIA</dc:title>
  <dc:creator>Tsiory Rakotoarimalala</dc:creator>
  <cp:lastModifiedBy>tsiory</cp:lastModifiedBy>
  <cp:revision>8</cp:revision>
  <dcterms:created xsi:type="dcterms:W3CDTF">2022-09-25T14:00:43Z</dcterms:created>
  <dcterms:modified xsi:type="dcterms:W3CDTF">2023-11-01T13:55:35Z</dcterms:modified>
</cp:coreProperties>
</file>