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07" r:id="rId5"/>
    <p:sldId id="259" r:id="rId6"/>
    <p:sldId id="260" r:id="rId7"/>
    <p:sldId id="261" r:id="rId8"/>
    <p:sldId id="306" r:id="rId9"/>
    <p:sldId id="262" r:id="rId10"/>
    <p:sldId id="263" r:id="rId11"/>
    <p:sldId id="308" r:id="rId12"/>
    <p:sldId id="294" r:id="rId13"/>
    <p:sldId id="295" r:id="rId14"/>
    <p:sldId id="296" r:id="rId15"/>
    <p:sldId id="305" r:id="rId16"/>
    <p:sldId id="264" r:id="rId17"/>
    <p:sldId id="265" r:id="rId18"/>
    <p:sldId id="309" r:id="rId19"/>
    <p:sldId id="297" r:id="rId20"/>
    <p:sldId id="298" r:id="rId21"/>
    <p:sldId id="299" r:id="rId22"/>
    <p:sldId id="300" r:id="rId23"/>
    <p:sldId id="301" r:id="rId24"/>
    <p:sldId id="302"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69" d="100"/>
          <a:sy n="69" d="100"/>
        </p:scale>
        <p:origin x="6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08A5CDEA-C853-4414-9348-E084529087DA}" type="datetimeFigureOut">
              <a:rPr lang="fr-FR" smtClean="0"/>
              <a:t>01/11/2023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81F93D-C79C-4F63-9D2F-FC738C3CFFE6}" type="slidenum">
              <a:rPr lang="fr-FR" smtClean="0"/>
              <a:t>‹N°›</a:t>
            </a:fld>
            <a:endParaRPr lang="fr-FR"/>
          </a:p>
        </p:txBody>
      </p:sp>
    </p:spTree>
    <p:extLst>
      <p:ext uri="{BB962C8B-B14F-4D97-AF65-F5344CB8AC3E}">
        <p14:creationId xmlns:p14="http://schemas.microsoft.com/office/powerpoint/2010/main" val="403943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8A5CDEA-C853-4414-9348-E084529087DA}" type="datetimeFigureOut">
              <a:rPr lang="fr-FR" smtClean="0"/>
              <a:t>01/11/2023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81F93D-C79C-4F63-9D2F-FC738C3CFFE6}" type="slidenum">
              <a:rPr lang="fr-FR" smtClean="0"/>
              <a:t>‹N°›</a:t>
            </a:fld>
            <a:endParaRPr lang="fr-FR"/>
          </a:p>
        </p:txBody>
      </p:sp>
    </p:spTree>
    <p:extLst>
      <p:ext uri="{BB962C8B-B14F-4D97-AF65-F5344CB8AC3E}">
        <p14:creationId xmlns:p14="http://schemas.microsoft.com/office/powerpoint/2010/main" val="376071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8A5CDEA-C853-4414-9348-E084529087DA}" type="datetimeFigureOut">
              <a:rPr lang="fr-FR" smtClean="0"/>
              <a:t>01/11/2023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81F93D-C79C-4F63-9D2F-FC738C3CFFE6}" type="slidenum">
              <a:rPr lang="fr-FR" smtClean="0"/>
              <a:t>‹N°›</a:t>
            </a:fld>
            <a:endParaRPr lang="fr-FR"/>
          </a:p>
        </p:txBody>
      </p:sp>
    </p:spTree>
    <p:extLst>
      <p:ext uri="{BB962C8B-B14F-4D97-AF65-F5344CB8AC3E}">
        <p14:creationId xmlns:p14="http://schemas.microsoft.com/office/powerpoint/2010/main" val="314675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8A5CDEA-C853-4414-9348-E084529087DA}" type="datetimeFigureOut">
              <a:rPr lang="fr-FR" smtClean="0"/>
              <a:t>01/11/2023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81F93D-C79C-4F63-9D2F-FC738C3CFFE6}" type="slidenum">
              <a:rPr lang="fr-FR" smtClean="0"/>
              <a:t>‹N°›</a:t>
            </a:fld>
            <a:endParaRPr lang="fr-FR"/>
          </a:p>
        </p:txBody>
      </p:sp>
    </p:spTree>
    <p:extLst>
      <p:ext uri="{BB962C8B-B14F-4D97-AF65-F5344CB8AC3E}">
        <p14:creationId xmlns:p14="http://schemas.microsoft.com/office/powerpoint/2010/main" val="129851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8A5CDEA-C853-4414-9348-E084529087DA}" type="datetimeFigureOut">
              <a:rPr lang="fr-FR" smtClean="0"/>
              <a:t>01/11/2023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81F93D-C79C-4F63-9D2F-FC738C3CFFE6}" type="slidenum">
              <a:rPr lang="fr-FR" smtClean="0"/>
              <a:t>‹N°›</a:t>
            </a:fld>
            <a:endParaRPr lang="fr-FR"/>
          </a:p>
        </p:txBody>
      </p:sp>
    </p:spTree>
    <p:extLst>
      <p:ext uri="{BB962C8B-B14F-4D97-AF65-F5344CB8AC3E}">
        <p14:creationId xmlns:p14="http://schemas.microsoft.com/office/powerpoint/2010/main" val="36874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8A5CDEA-C853-4414-9348-E084529087DA}" type="datetimeFigureOut">
              <a:rPr lang="fr-FR" smtClean="0"/>
              <a:t>01/11/2023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81F93D-C79C-4F63-9D2F-FC738C3CFFE6}" type="slidenum">
              <a:rPr lang="fr-FR" smtClean="0"/>
              <a:t>‹N°›</a:t>
            </a:fld>
            <a:endParaRPr lang="fr-FR"/>
          </a:p>
        </p:txBody>
      </p:sp>
    </p:spTree>
    <p:extLst>
      <p:ext uri="{BB962C8B-B14F-4D97-AF65-F5344CB8AC3E}">
        <p14:creationId xmlns:p14="http://schemas.microsoft.com/office/powerpoint/2010/main" val="144334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8A5CDEA-C853-4414-9348-E084529087DA}" type="datetimeFigureOut">
              <a:rPr lang="fr-FR" smtClean="0"/>
              <a:t>01/11/2023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481F93D-C79C-4F63-9D2F-FC738C3CFFE6}" type="slidenum">
              <a:rPr lang="fr-FR" smtClean="0"/>
              <a:t>‹N°›</a:t>
            </a:fld>
            <a:endParaRPr lang="fr-FR"/>
          </a:p>
        </p:txBody>
      </p:sp>
    </p:spTree>
    <p:extLst>
      <p:ext uri="{BB962C8B-B14F-4D97-AF65-F5344CB8AC3E}">
        <p14:creationId xmlns:p14="http://schemas.microsoft.com/office/powerpoint/2010/main" val="345485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8A5CDEA-C853-4414-9348-E084529087DA}" type="datetimeFigureOut">
              <a:rPr lang="fr-FR" smtClean="0"/>
              <a:t>01/11/2023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481F93D-C79C-4F63-9D2F-FC738C3CFFE6}" type="slidenum">
              <a:rPr lang="fr-FR" smtClean="0"/>
              <a:t>‹N°›</a:t>
            </a:fld>
            <a:endParaRPr lang="fr-FR"/>
          </a:p>
        </p:txBody>
      </p:sp>
    </p:spTree>
    <p:extLst>
      <p:ext uri="{BB962C8B-B14F-4D97-AF65-F5344CB8AC3E}">
        <p14:creationId xmlns:p14="http://schemas.microsoft.com/office/powerpoint/2010/main" val="64695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5CDEA-C853-4414-9348-E084529087DA}" type="datetimeFigureOut">
              <a:rPr lang="fr-FR" smtClean="0"/>
              <a:t>01/11/2023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481F93D-C79C-4F63-9D2F-FC738C3CFFE6}" type="slidenum">
              <a:rPr lang="fr-FR" smtClean="0"/>
              <a:t>‹N°›</a:t>
            </a:fld>
            <a:endParaRPr lang="fr-FR"/>
          </a:p>
        </p:txBody>
      </p:sp>
    </p:spTree>
    <p:extLst>
      <p:ext uri="{BB962C8B-B14F-4D97-AF65-F5344CB8AC3E}">
        <p14:creationId xmlns:p14="http://schemas.microsoft.com/office/powerpoint/2010/main" val="187194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08A5CDEA-C853-4414-9348-E084529087DA}" type="datetimeFigureOut">
              <a:rPr lang="fr-FR" smtClean="0"/>
              <a:t>01/11/2023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81F93D-C79C-4F63-9D2F-FC738C3CFFE6}" type="slidenum">
              <a:rPr lang="fr-FR" smtClean="0"/>
              <a:t>‹N°›</a:t>
            </a:fld>
            <a:endParaRPr lang="fr-FR"/>
          </a:p>
        </p:txBody>
      </p:sp>
    </p:spTree>
    <p:extLst>
      <p:ext uri="{BB962C8B-B14F-4D97-AF65-F5344CB8AC3E}">
        <p14:creationId xmlns:p14="http://schemas.microsoft.com/office/powerpoint/2010/main" val="176689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08A5CDEA-C853-4414-9348-E084529087DA}" type="datetimeFigureOut">
              <a:rPr lang="fr-FR" smtClean="0"/>
              <a:t>01/11/2023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81F93D-C79C-4F63-9D2F-FC738C3CFFE6}" type="slidenum">
              <a:rPr lang="fr-FR" smtClean="0"/>
              <a:t>‹N°›</a:t>
            </a:fld>
            <a:endParaRPr lang="fr-FR"/>
          </a:p>
        </p:txBody>
      </p:sp>
    </p:spTree>
    <p:extLst>
      <p:ext uri="{BB962C8B-B14F-4D97-AF65-F5344CB8AC3E}">
        <p14:creationId xmlns:p14="http://schemas.microsoft.com/office/powerpoint/2010/main" val="327903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5CDEA-C853-4414-9348-E084529087DA}" type="datetimeFigureOut">
              <a:rPr lang="fr-FR" smtClean="0"/>
              <a:t>01/11/2023</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1F93D-C79C-4F63-9D2F-FC738C3CFFE6}" type="slidenum">
              <a:rPr lang="fr-FR" smtClean="0"/>
              <a:t>‹N°›</a:t>
            </a:fld>
            <a:endParaRPr lang="fr-FR"/>
          </a:p>
        </p:txBody>
      </p:sp>
    </p:spTree>
    <p:extLst>
      <p:ext uri="{BB962C8B-B14F-4D97-AF65-F5344CB8AC3E}">
        <p14:creationId xmlns:p14="http://schemas.microsoft.com/office/powerpoint/2010/main" val="1193016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smtClean="0">
                <a:solidFill>
                  <a:srgbClr val="000000"/>
                </a:solidFill>
                <a:latin typeface="Helvetica Inserat LT Std" panose="020B0806030702050204" pitchFamily="34" charset="0"/>
              </a:rPr>
              <a:t>Hira</a:t>
            </a:r>
            <a:r>
              <a:rPr lang="fr-FR" sz="8000" dirty="0" smtClean="0">
                <a:solidFill>
                  <a:srgbClr val="002060"/>
                </a:solidFill>
                <a:latin typeface="Helvetica Inserat LT Std" panose="020B0806030702050204" pitchFamily="34" charset="0"/>
              </a:rPr>
              <a:t/>
            </a:r>
            <a:br>
              <a:rPr lang="fr-FR" sz="8000" dirty="0" smtClean="0">
                <a:solidFill>
                  <a:srgbClr val="002060"/>
                </a:solidFill>
                <a:latin typeface="Helvetica Inserat LT Std" panose="020B0806030702050204" pitchFamily="34" charset="0"/>
              </a:rPr>
            </a:br>
            <a:r>
              <a:rPr lang="fr-FR" sz="8000" dirty="0" smtClean="0">
                <a:solidFill>
                  <a:srgbClr val="000000"/>
                </a:solidFill>
                <a:latin typeface="Helvetica Inserat LT Std" panose="020B0806030702050204" pitchFamily="34" charset="0"/>
              </a:rPr>
              <a:t>ANDIANY MANKATO</a:t>
            </a:r>
            <a:r>
              <a:rPr lang="fr-FR" sz="8000" dirty="0" smtClean="0">
                <a:solidFill>
                  <a:srgbClr val="002060"/>
                </a:solidFill>
                <a:latin typeface="Helvetica Inserat LT Std" panose="020B0806030702050204" pitchFamily="34" charset="0"/>
              </a:rPr>
              <a:t/>
            </a:r>
            <a:br>
              <a:rPr lang="fr-FR" sz="8000" dirty="0" smtClean="0">
                <a:solidFill>
                  <a:srgbClr val="002060"/>
                </a:solidFill>
                <a:latin typeface="Helvetica Inserat LT Std" panose="020B0806030702050204" pitchFamily="34" charset="0"/>
              </a:rPr>
            </a:br>
            <a:r>
              <a:rPr lang="fr-FR" sz="8000" dirty="0" smtClean="0">
                <a:solidFill>
                  <a:srgbClr val="002060"/>
                </a:solidFill>
                <a:latin typeface="Helvetica Inserat LT Std" panose="020B0806030702050204" pitchFamily="34" charset="0"/>
              </a:rPr>
              <a:t/>
            </a:r>
            <a:br>
              <a:rPr lang="fr-FR" sz="8000" dirty="0" smtClean="0">
                <a:solidFill>
                  <a:srgbClr val="002060"/>
                </a:solidFill>
                <a:latin typeface="Helvetica Inserat LT Std" panose="020B0806030702050204" pitchFamily="34" charset="0"/>
              </a:rPr>
            </a:br>
            <a:r>
              <a:rPr lang="fr-FR" sz="8000" dirty="0" err="1" smtClean="0">
                <a:solidFill>
                  <a:srgbClr val="000000"/>
                </a:solidFill>
                <a:latin typeface="Helvetica Inserat LT Std" panose="020B0806030702050204" pitchFamily="34" charset="0"/>
              </a:rPr>
              <a:t>Alahadin’ny</a:t>
            </a:r>
            <a:r>
              <a:rPr lang="fr-FR" sz="8000" dirty="0" smtClean="0">
                <a:solidFill>
                  <a:srgbClr val="000000"/>
                </a:solidFill>
                <a:latin typeface="Helvetica Inserat LT Std" panose="020B0806030702050204" pitchFamily="34" charset="0"/>
              </a:rPr>
              <a:t> FDL</a:t>
            </a:r>
            <a:r>
              <a:rPr lang="fr-FR" sz="8000" dirty="0">
                <a:latin typeface="Helvetica Inserat LT Std" panose="020B0806030702050204" pitchFamily="34" charset="0"/>
              </a:rPr>
              <a:t/>
            </a:r>
            <a:br>
              <a:rPr lang="fr-FR" sz="8000" dirty="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460767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5250" y="1238249"/>
            <a:ext cx="9144000" cy="6296025"/>
          </a:xfrm>
        </p:spPr>
        <p:txBody>
          <a:bodyPr>
            <a:noAutofit/>
          </a:bodyPr>
          <a:lstStyle/>
          <a:p>
            <a:r>
              <a:rPr lang="fr-FR" sz="8000" dirty="0">
                <a:solidFill>
                  <a:srgbClr val="000000"/>
                </a:solidFill>
                <a:latin typeface="Helvetica Inserat LT Std" panose="020B0806030702050204" pitchFamily="34" charset="0"/>
              </a:rPr>
              <a:t>Na dia </a:t>
            </a:r>
            <a:r>
              <a:rPr lang="fr-FR" sz="8000" dirty="0" err="1">
                <a:solidFill>
                  <a:srgbClr val="000000"/>
                </a:solidFill>
                <a:latin typeface="Helvetica Inserat LT Std" panose="020B0806030702050204" pitchFamily="34" charset="0"/>
              </a:rPr>
              <a:t>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mendrika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aza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voafidinao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yeee</a:t>
            </a:r>
            <a:r>
              <a:rPr lang="fr-FR" sz="8000" dirty="0">
                <a:solidFill>
                  <a:srgbClr val="000000"/>
                </a:solidFill>
                <a:latin typeface="Helvetica Inserat LT Std" panose="020B0806030702050204" pitchFamily="34" charset="0"/>
              </a:rPr>
              <a:t> !!!</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Hanefa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zany</a:t>
            </a:r>
            <a:r>
              <a:rPr lang="fr-FR" sz="8000" dirty="0">
                <a:solidFill>
                  <a:srgbClr val="000000"/>
                </a:solidFill>
                <a:latin typeface="Helvetica Inserat LT Std" panose="020B0806030702050204" pitchFamily="34" charset="0"/>
              </a:rPr>
              <a:t> asa </a:t>
            </a:r>
            <a:r>
              <a:rPr lang="fr-FR" sz="8000" dirty="0" err="1" smtClean="0">
                <a:solidFill>
                  <a:srgbClr val="000000"/>
                </a:solidFill>
                <a:latin typeface="Helvetica Inserat LT Std" panose="020B0806030702050204" pitchFamily="34" charset="0"/>
              </a:rPr>
              <a:t>natolotrao</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1391668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5250" y="1238249"/>
            <a:ext cx="9144000" cy="6296025"/>
          </a:xfrm>
        </p:spPr>
        <p:txBody>
          <a:bodyPr>
            <a:noAutofit/>
          </a:bodyPr>
          <a:lstStyle/>
          <a:p>
            <a:r>
              <a:rPr lang="fr-FR" sz="8000" dirty="0">
                <a:solidFill>
                  <a:srgbClr val="000000"/>
                </a:solidFill>
                <a:latin typeface="Helvetica Inserat LT Std" panose="020B0806030702050204" pitchFamily="34" charset="0"/>
              </a:rPr>
              <a:t>Na dia </a:t>
            </a:r>
            <a:r>
              <a:rPr lang="fr-FR" sz="8000" dirty="0" err="1">
                <a:solidFill>
                  <a:srgbClr val="000000"/>
                </a:solidFill>
                <a:latin typeface="Helvetica Inserat LT Std" panose="020B0806030702050204" pitchFamily="34" charset="0"/>
              </a:rPr>
              <a:t>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mendrika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aza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voafidinao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yeee</a:t>
            </a:r>
            <a:r>
              <a:rPr lang="fr-FR" sz="8000" dirty="0">
                <a:solidFill>
                  <a:srgbClr val="000000"/>
                </a:solidFill>
                <a:latin typeface="Helvetica Inserat LT Std" panose="020B0806030702050204" pitchFamily="34" charset="0"/>
              </a:rPr>
              <a:t> !!!</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Hanefa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zany</a:t>
            </a:r>
            <a:r>
              <a:rPr lang="fr-FR" sz="8000" dirty="0">
                <a:solidFill>
                  <a:srgbClr val="000000"/>
                </a:solidFill>
                <a:latin typeface="Helvetica Inserat LT Std" panose="020B0806030702050204" pitchFamily="34" charset="0"/>
              </a:rPr>
              <a:t> asa </a:t>
            </a:r>
            <a:r>
              <a:rPr lang="fr-FR" sz="8000" dirty="0" err="1" smtClean="0">
                <a:solidFill>
                  <a:srgbClr val="000000"/>
                </a:solidFill>
                <a:latin typeface="Helvetica Inserat LT Std" panose="020B0806030702050204" pitchFamily="34" charset="0"/>
              </a:rPr>
              <a:t>natolotrao</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955372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5000" dirty="0" err="1">
                <a:solidFill>
                  <a:srgbClr val="000000"/>
                </a:solidFill>
                <a:latin typeface="Helvetica Inserat LT Std" panose="020B0806030702050204" pitchFamily="34" charset="0"/>
              </a:rPr>
              <a:t>Isan’andininy</a:t>
            </a:r>
            <a:r>
              <a:rPr lang="fr-FR" sz="5000" dirty="0">
                <a:solidFill>
                  <a:srgbClr val="000000"/>
                </a:solidFill>
                <a:latin typeface="Helvetica Inserat LT Std" panose="020B0806030702050204" pitchFamily="34" charset="0"/>
              </a:rPr>
              <a:t>:</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a:solidFill>
                  <a:srgbClr val="000000"/>
                </a:solidFill>
                <a:latin typeface="Helvetica Inserat LT Std" panose="020B0806030702050204" pitchFamily="34" charset="0"/>
              </a:rPr>
              <a:t>Ka </a:t>
            </a:r>
            <a:r>
              <a:rPr lang="fr-FR" sz="8000" dirty="0" err="1">
                <a:solidFill>
                  <a:srgbClr val="000000"/>
                </a:solidFill>
                <a:latin typeface="Helvetica Inserat LT Std" panose="020B0806030702050204" pitchFamily="34" charset="0"/>
              </a:rPr>
              <a:t>endre</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ry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Tompo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malalanay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Tsitoha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Izato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fitiavanao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nambabo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izany</a:t>
            </a:r>
            <a:r>
              <a:rPr lang="fr-FR" sz="8000" dirty="0">
                <a:solidFill>
                  <a:srgbClr val="000000"/>
                </a:solidFill>
                <a:latin typeface="Helvetica Inserat LT Std" panose="020B0806030702050204" pitchFamily="34" charset="0"/>
              </a:rPr>
              <a:t> </a:t>
            </a:r>
            <a:r>
              <a:rPr lang="fr-FR" sz="8000" dirty="0" err="1" smtClean="0">
                <a:solidFill>
                  <a:srgbClr val="000000"/>
                </a:solidFill>
                <a:latin typeface="Helvetica Inserat LT Std" panose="020B0806030702050204" pitchFamily="34" charset="0"/>
              </a:rPr>
              <a:t>fo</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3744997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Toroy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ampianaro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Teninao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Jesoa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Hiroso</a:t>
            </a:r>
            <a:r>
              <a:rPr lang="fr-FR" sz="8000" dirty="0">
                <a:solidFill>
                  <a:srgbClr val="000000"/>
                </a:solidFill>
                <a:latin typeface="Helvetica Inserat LT Std" panose="020B0806030702050204" pitchFamily="34" charset="0"/>
              </a:rPr>
              <a:t>…ho </a:t>
            </a:r>
            <a:r>
              <a:rPr lang="fr-FR" sz="8000" dirty="0" err="1">
                <a:solidFill>
                  <a:srgbClr val="000000"/>
                </a:solidFill>
                <a:latin typeface="Helvetica Inserat LT Std" panose="020B0806030702050204" pitchFamily="34" charset="0"/>
              </a:rPr>
              <a:t>mpanomponao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tokoa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a:solidFill>
                  <a:srgbClr val="000000"/>
                </a:solidFill>
                <a:latin typeface="Helvetica Inserat LT Std" panose="020B0806030702050204" pitchFamily="34" charset="0"/>
              </a:rPr>
              <a:t>(</a:t>
            </a:r>
            <a:r>
              <a:rPr lang="fr-FR" sz="8000" dirty="0" err="1">
                <a:solidFill>
                  <a:srgbClr val="000000"/>
                </a:solidFill>
                <a:latin typeface="Helvetica Inserat LT Std" panose="020B0806030702050204" pitchFamily="34" charset="0"/>
              </a:rPr>
              <a:t>tariho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eee</a:t>
            </a:r>
            <a:r>
              <a:rPr lang="fr-FR" sz="8000" dirty="0" smtClean="0">
                <a:solidFill>
                  <a:srgbClr val="000000"/>
                </a:solidFill>
                <a:latin typeface="Helvetica Inserat LT Std" panose="020B0806030702050204" pitchFamily="34" charset="0"/>
              </a:rPr>
              <a:t>)</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549615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Tariho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amin’ny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Fanahy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Masina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re</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Jesoa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Izahay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andiany</a:t>
            </a:r>
            <a:r>
              <a:rPr lang="fr-FR" sz="8000" dirty="0">
                <a:solidFill>
                  <a:srgbClr val="000000"/>
                </a:solidFill>
                <a:latin typeface="Helvetica Inserat LT Std" panose="020B0806030702050204" pitchFamily="34" charset="0"/>
              </a:rPr>
              <a:t> </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r>
              <a:rPr lang="fr-FR" sz="8000" dirty="0" smtClean="0">
                <a:solidFill>
                  <a:srgbClr val="000000"/>
                </a:solidFill>
                <a:latin typeface="Helvetica Inserat LT Std" panose="020B0806030702050204" pitchFamily="34" charset="0"/>
              </a:rPr>
              <a:t>« MANKATO »</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616865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endParaRPr lang="fr-FR" sz="8000" dirty="0">
              <a:latin typeface="Helvetica Inserat LT Std" panose="020B0806030702050204" pitchFamily="34" charset="0"/>
            </a:endParaRPr>
          </a:p>
        </p:txBody>
      </p:sp>
      <p:sp>
        <p:nvSpPr>
          <p:cNvPr id="6" name="Titre 1"/>
          <p:cNvSpPr txBox="1">
            <a:spLocks/>
          </p:cNvSpPr>
          <p:nvPr/>
        </p:nvSpPr>
        <p:spPr>
          <a:xfrm>
            <a:off x="152400" y="152400"/>
            <a:ext cx="9144000" cy="68580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12500" b="0" i="0" u="none" strike="noStrike" kern="1200" cap="none" spc="0" normalizeH="0" baseline="0" noProof="0" dirty="0" smtClean="0">
                <a:ln>
                  <a:noFill/>
                </a:ln>
                <a:solidFill>
                  <a:srgbClr val="000000"/>
                </a:solidFill>
                <a:effectLst/>
                <a:uLnTx/>
                <a:uFillTx/>
                <a:latin typeface="Hero Light" panose="02000506000000020004" pitchFamily="50" charset="0"/>
                <a:ea typeface="+mj-ea"/>
                <a:cs typeface="+mj-cs"/>
              </a:rPr>
              <a:t>MANKATO</a:t>
            </a:r>
            <a:r>
              <a:rPr kumimoji="0" lang="fr-FR" sz="8000" b="0" i="0" u="none" strike="noStrike" kern="1200" cap="none" spc="0" normalizeH="0" baseline="0" noProof="0" dirty="0" smtClean="0">
                <a:ln>
                  <a:noFill/>
                </a:ln>
                <a:solidFill>
                  <a:srgbClr val="002060"/>
                </a:solidFill>
                <a:effectLst/>
                <a:uLnTx/>
                <a:uFillTx/>
                <a:latin typeface="Helvetica Inserat LT Std" panose="020B0806030702050204" pitchFamily="34" charset="0"/>
                <a:ea typeface="+mj-ea"/>
                <a:cs typeface="+mj-cs"/>
              </a:rPr>
              <a:t/>
            </a:r>
            <a:br>
              <a:rPr kumimoji="0" lang="fr-FR" sz="8000" b="0" i="0" u="none" strike="noStrike" kern="1200" cap="none" spc="0" normalizeH="0" baseline="0" noProof="0" dirty="0" smtClean="0">
                <a:ln>
                  <a:noFill/>
                </a:ln>
                <a:solidFill>
                  <a:srgbClr val="002060"/>
                </a:solidFill>
                <a:effectLst/>
                <a:uLnTx/>
                <a:uFillTx/>
                <a:latin typeface="Helvetica Inserat LT Std" panose="020B0806030702050204" pitchFamily="34" charset="0"/>
                <a:ea typeface="+mj-ea"/>
                <a:cs typeface="+mj-cs"/>
              </a:rPr>
            </a:br>
            <a:r>
              <a:rPr kumimoji="0" lang="fr-FR" sz="8000" b="0" i="0" u="none" strike="noStrike" kern="1200" cap="none" spc="0" normalizeH="0" baseline="0" noProof="0" dirty="0" smtClean="0">
                <a:ln>
                  <a:noFill/>
                </a:ln>
                <a:solidFill>
                  <a:prstClr val="black"/>
                </a:solidFill>
                <a:effectLst/>
                <a:uLnTx/>
                <a:uFillTx/>
                <a:latin typeface="Helvetica Inserat LT Std" panose="020B0806030702050204" pitchFamily="34" charset="0"/>
                <a:ea typeface="+mj-ea"/>
                <a:cs typeface="+mj-cs"/>
              </a:rPr>
              <a:t/>
            </a:r>
            <a:br>
              <a:rPr kumimoji="0" lang="fr-FR" sz="8000" b="0" i="0" u="none" strike="noStrike" kern="1200" cap="none" spc="0" normalizeH="0" baseline="0" noProof="0" dirty="0" smtClean="0">
                <a:ln>
                  <a:noFill/>
                </a:ln>
                <a:solidFill>
                  <a:prstClr val="black"/>
                </a:solidFill>
                <a:effectLst/>
                <a:uLnTx/>
                <a:uFillTx/>
                <a:latin typeface="Helvetica Inserat LT Std" panose="020B0806030702050204" pitchFamily="34" charset="0"/>
                <a:ea typeface="+mj-ea"/>
                <a:cs typeface="+mj-cs"/>
              </a:rPr>
            </a:br>
            <a:endParaRPr kumimoji="0" lang="fr-FR" sz="8000" b="0" i="0" u="none" strike="noStrike" kern="1200" cap="none" spc="0" normalizeH="0" baseline="0" noProof="0" dirty="0">
              <a:ln>
                <a:noFill/>
              </a:ln>
              <a:solidFill>
                <a:prstClr val="black"/>
              </a:solidFill>
              <a:effectLst/>
              <a:uLnTx/>
              <a:uFillTx/>
              <a:latin typeface="Helvetica Inserat LT Std" panose="020B0806030702050204" pitchFamily="34" charset="0"/>
              <a:ea typeface="+mj-ea"/>
              <a:cs typeface="+mj-cs"/>
            </a:endParaRPr>
          </a:p>
        </p:txBody>
      </p:sp>
    </p:spTree>
    <p:extLst>
      <p:ext uri="{BB962C8B-B14F-4D97-AF65-F5344CB8AC3E}">
        <p14:creationId xmlns:p14="http://schemas.microsoft.com/office/powerpoint/2010/main" val="781351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a:solidFill>
                  <a:srgbClr val="000000"/>
                </a:solidFill>
                <a:latin typeface="Helvetica Inserat LT Std" panose="020B0806030702050204" pitchFamily="34" charset="0"/>
              </a:rPr>
              <a:t>3-	</a:t>
            </a:r>
            <a:r>
              <a:rPr lang="fr-FR" sz="8000" dirty="0" err="1">
                <a:solidFill>
                  <a:srgbClr val="000000"/>
                </a:solidFill>
                <a:latin typeface="Helvetica Inserat LT Std" panose="020B0806030702050204" pitchFamily="34" charset="0"/>
              </a:rPr>
              <a:t>Deraina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ankalazaina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ianao</a:t>
            </a:r>
            <a:r>
              <a:rPr lang="fr-FR" sz="8000" dirty="0">
                <a:solidFill>
                  <a:srgbClr val="000000"/>
                </a:solidFill>
                <a:latin typeface="Helvetica Inserat LT Std" panose="020B0806030702050204" pitchFamily="34" charset="0"/>
              </a:rPr>
              <a:t> Ray ô !</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Anio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ampitso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ary</a:t>
            </a:r>
            <a:r>
              <a:rPr lang="fr-FR" sz="8000" dirty="0">
                <a:solidFill>
                  <a:srgbClr val="000000"/>
                </a:solidFill>
                <a:latin typeface="Helvetica Inserat LT Std" panose="020B0806030702050204" pitchFamily="34" charset="0"/>
              </a:rPr>
              <a:t> ho </a:t>
            </a:r>
            <a:r>
              <a:rPr lang="fr-FR" sz="8000" dirty="0" err="1" smtClean="0">
                <a:solidFill>
                  <a:srgbClr val="000000"/>
                </a:solidFill>
                <a:latin typeface="Helvetica Inserat LT Std" panose="020B0806030702050204" pitchFamily="34" charset="0"/>
              </a:rPr>
              <a:t>mandrakizay</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858781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Hijoro</a:t>
            </a:r>
            <a:r>
              <a:rPr lang="fr-FR" sz="8000" dirty="0">
                <a:solidFill>
                  <a:srgbClr val="000000"/>
                </a:solidFill>
                <a:latin typeface="Helvetica Inserat LT Std" panose="020B0806030702050204" pitchFamily="34" charset="0"/>
              </a:rPr>
              <a:t> ho </a:t>
            </a:r>
            <a:r>
              <a:rPr lang="fr-FR" sz="8000" dirty="0" err="1">
                <a:solidFill>
                  <a:srgbClr val="000000"/>
                </a:solidFill>
                <a:latin typeface="Helvetica Inserat LT Std" panose="020B0806030702050204" pitchFamily="34" charset="0"/>
              </a:rPr>
              <a:t>vavolombelonao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zahay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Jesoa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Satria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re</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mahatoky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 </a:t>
            </a:r>
            <a:r>
              <a:rPr lang="fr-FR" sz="8000" dirty="0" smtClean="0">
                <a:solidFill>
                  <a:srgbClr val="000000"/>
                </a:solidFill>
                <a:latin typeface="Helvetica Inserat LT Std" panose="020B0806030702050204" pitchFamily="34" charset="0"/>
              </a:rPr>
              <a:t>MANKATO »</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866745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Hijoro</a:t>
            </a:r>
            <a:r>
              <a:rPr lang="fr-FR" sz="8000" dirty="0">
                <a:solidFill>
                  <a:srgbClr val="000000"/>
                </a:solidFill>
                <a:latin typeface="Helvetica Inserat LT Std" panose="020B0806030702050204" pitchFamily="34" charset="0"/>
              </a:rPr>
              <a:t> ho </a:t>
            </a:r>
            <a:r>
              <a:rPr lang="fr-FR" sz="8000" dirty="0" err="1">
                <a:solidFill>
                  <a:srgbClr val="000000"/>
                </a:solidFill>
                <a:latin typeface="Helvetica Inserat LT Std" panose="020B0806030702050204" pitchFamily="34" charset="0"/>
              </a:rPr>
              <a:t>vavolombelonao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zahay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Jesoa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Satria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re</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mahatoky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 </a:t>
            </a:r>
            <a:r>
              <a:rPr lang="fr-FR" sz="8000" dirty="0" smtClean="0">
                <a:solidFill>
                  <a:srgbClr val="000000"/>
                </a:solidFill>
                <a:latin typeface="Helvetica Inserat LT Std" panose="020B0806030702050204" pitchFamily="34" charset="0"/>
              </a:rPr>
              <a:t>MANKATO »</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3216990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5000" dirty="0" err="1">
                <a:solidFill>
                  <a:srgbClr val="000000"/>
                </a:solidFill>
                <a:latin typeface="Helvetica Inserat LT Std" panose="020B0806030702050204" pitchFamily="34" charset="0"/>
              </a:rPr>
              <a:t>Isan’andininy</a:t>
            </a:r>
            <a:r>
              <a:rPr lang="fr-FR" sz="5000" dirty="0">
                <a:solidFill>
                  <a:srgbClr val="000000"/>
                </a:solidFill>
                <a:latin typeface="Helvetica Inserat LT Std" panose="020B0806030702050204" pitchFamily="34" charset="0"/>
              </a:rPr>
              <a:t>:</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a:solidFill>
                  <a:srgbClr val="000000"/>
                </a:solidFill>
                <a:latin typeface="Helvetica Inserat LT Std" panose="020B0806030702050204" pitchFamily="34" charset="0"/>
              </a:rPr>
              <a:t>Ka </a:t>
            </a:r>
            <a:r>
              <a:rPr lang="fr-FR" sz="8000" dirty="0" err="1">
                <a:solidFill>
                  <a:srgbClr val="000000"/>
                </a:solidFill>
                <a:latin typeface="Helvetica Inserat LT Std" panose="020B0806030702050204" pitchFamily="34" charset="0"/>
              </a:rPr>
              <a:t>endre</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ry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Tompo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malalanay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Tsitoha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Izato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fitiavanao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nambabo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izany</a:t>
            </a:r>
            <a:r>
              <a:rPr lang="fr-FR" sz="8000" dirty="0">
                <a:solidFill>
                  <a:srgbClr val="000000"/>
                </a:solidFill>
                <a:latin typeface="Helvetica Inserat LT Std" panose="020B0806030702050204" pitchFamily="34" charset="0"/>
              </a:rPr>
              <a:t> </a:t>
            </a:r>
            <a:r>
              <a:rPr lang="fr-FR" sz="8000" dirty="0" err="1" smtClean="0">
                <a:solidFill>
                  <a:srgbClr val="000000"/>
                </a:solidFill>
                <a:latin typeface="Helvetica Inserat LT Std" panose="020B0806030702050204" pitchFamily="34" charset="0"/>
              </a:rPr>
              <a:t>fo</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3387696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a:solidFill>
                  <a:srgbClr val="000000"/>
                </a:solidFill>
                <a:latin typeface="Helvetica Inserat LT Std" panose="020B0806030702050204" pitchFamily="34" charset="0"/>
              </a:rPr>
              <a:t>1-	</a:t>
            </a:r>
            <a:r>
              <a:rPr lang="fr-FR" sz="8000" dirty="0" err="1">
                <a:solidFill>
                  <a:srgbClr val="000000"/>
                </a:solidFill>
                <a:latin typeface="Helvetica Inserat LT Std" panose="020B0806030702050204" pitchFamily="34" charset="0"/>
              </a:rPr>
              <a:t>Deraina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ankalazaina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Ianao</a:t>
            </a:r>
            <a:r>
              <a:rPr lang="fr-FR" sz="8000" dirty="0">
                <a:solidFill>
                  <a:srgbClr val="000000"/>
                </a:solidFill>
                <a:latin typeface="Helvetica Inserat LT Std" panose="020B0806030702050204" pitchFamily="34" charset="0"/>
              </a:rPr>
              <a:t> Ray ô !</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F’Ianao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Ilay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mendrika</a:t>
            </a:r>
            <a:r>
              <a:rPr lang="fr-FR" sz="8000" dirty="0">
                <a:solidFill>
                  <a:srgbClr val="000000"/>
                </a:solidFill>
                <a:latin typeface="Helvetica Inserat LT Std" panose="020B0806030702050204" pitchFamily="34" charset="0"/>
              </a:rPr>
              <a:t> </a:t>
            </a:r>
            <a:r>
              <a:rPr lang="fr-FR" sz="8000" dirty="0" err="1" smtClean="0">
                <a:solidFill>
                  <a:srgbClr val="000000"/>
                </a:solidFill>
                <a:latin typeface="Helvetica Inserat LT Std" panose="020B0806030702050204" pitchFamily="34" charset="0"/>
              </a:rPr>
              <a:t>Voninahitra</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1100019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Toroy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ampianaro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Teninao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Jesoa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Hiroso</a:t>
            </a:r>
            <a:r>
              <a:rPr lang="fr-FR" sz="8000" dirty="0">
                <a:solidFill>
                  <a:srgbClr val="000000"/>
                </a:solidFill>
                <a:latin typeface="Helvetica Inserat LT Std" panose="020B0806030702050204" pitchFamily="34" charset="0"/>
              </a:rPr>
              <a:t>…ho </a:t>
            </a:r>
            <a:r>
              <a:rPr lang="fr-FR" sz="8000" dirty="0" err="1">
                <a:solidFill>
                  <a:srgbClr val="000000"/>
                </a:solidFill>
                <a:latin typeface="Helvetica Inserat LT Std" panose="020B0806030702050204" pitchFamily="34" charset="0"/>
              </a:rPr>
              <a:t>mpanomponao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tokoa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a:solidFill>
                  <a:srgbClr val="000000"/>
                </a:solidFill>
                <a:latin typeface="Helvetica Inserat LT Std" panose="020B0806030702050204" pitchFamily="34" charset="0"/>
              </a:rPr>
              <a:t>(</a:t>
            </a:r>
            <a:r>
              <a:rPr lang="fr-FR" sz="8000" dirty="0" err="1">
                <a:solidFill>
                  <a:srgbClr val="000000"/>
                </a:solidFill>
                <a:latin typeface="Helvetica Inserat LT Std" panose="020B0806030702050204" pitchFamily="34" charset="0"/>
              </a:rPr>
              <a:t>tariho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eee</a:t>
            </a:r>
            <a:r>
              <a:rPr lang="fr-FR" sz="8000" dirty="0" smtClean="0">
                <a:solidFill>
                  <a:srgbClr val="000000"/>
                </a:solidFill>
                <a:latin typeface="Helvetica Inserat LT Std" panose="020B0806030702050204" pitchFamily="34" charset="0"/>
              </a:rPr>
              <a:t>)</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3220777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Tariho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amin’ny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Fanahy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Masina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re</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Jesoa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Izahay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andiany</a:t>
            </a:r>
            <a:r>
              <a:rPr lang="fr-FR" sz="8000" dirty="0">
                <a:solidFill>
                  <a:srgbClr val="000000"/>
                </a:solidFill>
                <a:latin typeface="Helvetica Inserat LT Std" panose="020B0806030702050204" pitchFamily="34" charset="0"/>
              </a:rPr>
              <a:t> </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r>
              <a:rPr lang="fr-FR" sz="8000" dirty="0" smtClean="0">
                <a:solidFill>
                  <a:srgbClr val="000000"/>
                </a:solidFill>
                <a:latin typeface="Helvetica Inserat LT Std" panose="020B0806030702050204" pitchFamily="34" charset="0"/>
              </a:rPr>
              <a:t>« MANKATO »</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312704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5000" dirty="0" err="1">
                <a:solidFill>
                  <a:srgbClr val="000000"/>
                </a:solidFill>
                <a:latin typeface="Helvetica Inserat LT Std" panose="020B0806030702050204" pitchFamily="34" charset="0"/>
              </a:rPr>
              <a:t>Isan’andininy</a:t>
            </a:r>
            <a:r>
              <a:rPr lang="fr-FR" sz="5000" dirty="0">
                <a:solidFill>
                  <a:srgbClr val="000000"/>
                </a:solidFill>
                <a:latin typeface="Helvetica Inserat LT Std" panose="020B0806030702050204" pitchFamily="34" charset="0"/>
              </a:rPr>
              <a:t>:</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a:solidFill>
                  <a:srgbClr val="000000"/>
                </a:solidFill>
                <a:latin typeface="Helvetica Inserat LT Std" panose="020B0806030702050204" pitchFamily="34" charset="0"/>
              </a:rPr>
              <a:t>Ka </a:t>
            </a:r>
            <a:r>
              <a:rPr lang="fr-FR" sz="8000" dirty="0" err="1">
                <a:solidFill>
                  <a:srgbClr val="000000"/>
                </a:solidFill>
                <a:latin typeface="Helvetica Inserat LT Std" panose="020B0806030702050204" pitchFamily="34" charset="0"/>
              </a:rPr>
              <a:t>endre</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ry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Tompo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malalanay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Tsitoha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Izato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fitiavanao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nambabo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izany</a:t>
            </a:r>
            <a:r>
              <a:rPr lang="fr-FR" sz="8000" dirty="0">
                <a:solidFill>
                  <a:srgbClr val="000000"/>
                </a:solidFill>
                <a:latin typeface="Helvetica Inserat LT Std" panose="020B0806030702050204" pitchFamily="34" charset="0"/>
              </a:rPr>
              <a:t> </a:t>
            </a:r>
            <a:r>
              <a:rPr lang="fr-FR" sz="8000" dirty="0" err="1" smtClean="0">
                <a:solidFill>
                  <a:srgbClr val="000000"/>
                </a:solidFill>
                <a:latin typeface="Helvetica Inserat LT Std" panose="020B0806030702050204" pitchFamily="34" charset="0"/>
              </a:rPr>
              <a:t>fo</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610545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Toroy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ampianaro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Teninao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Jesoa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Hiroso</a:t>
            </a:r>
            <a:r>
              <a:rPr lang="fr-FR" sz="8000" dirty="0">
                <a:solidFill>
                  <a:srgbClr val="000000"/>
                </a:solidFill>
                <a:latin typeface="Helvetica Inserat LT Std" panose="020B0806030702050204" pitchFamily="34" charset="0"/>
              </a:rPr>
              <a:t>…ho </a:t>
            </a:r>
            <a:r>
              <a:rPr lang="fr-FR" sz="8000" dirty="0" err="1">
                <a:solidFill>
                  <a:srgbClr val="000000"/>
                </a:solidFill>
                <a:latin typeface="Helvetica Inserat LT Std" panose="020B0806030702050204" pitchFamily="34" charset="0"/>
              </a:rPr>
              <a:t>mpanomponao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tokoa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a:solidFill>
                  <a:srgbClr val="000000"/>
                </a:solidFill>
                <a:latin typeface="Helvetica Inserat LT Std" panose="020B0806030702050204" pitchFamily="34" charset="0"/>
              </a:rPr>
              <a:t>(</a:t>
            </a:r>
            <a:r>
              <a:rPr lang="fr-FR" sz="8000" dirty="0" err="1">
                <a:solidFill>
                  <a:srgbClr val="000000"/>
                </a:solidFill>
                <a:latin typeface="Helvetica Inserat LT Std" panose="020B0806030702050204" pitchFamily="34" charset="0"/>
              </a:rPr>
              <a:t>tariho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eee</a:t>
            </a:r>
            <a:r>
              <a:rPr lang="fr-FR" sz="8000" dirty="0" smtClean="0">
                <a:solidFill>
                  <a:srgbClr val="000000"/>
                </a:solidFill>
                <a:latin typeface="Helvetica Inserat LT Std" panose="020B0806030702050204" pitchFamily="34" charset="0"/>
              </a:rPr>
              <a:t>)</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4101751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smtClean="0">
                <a:solidFill>
                  <a:srgbClr val="000000"/>
                </a:solidFill>
                <a:latin typeface="Helvetica Inserat LT Std" panose="020B0806030702050204" pitchFamily="34" charset="0"/>
              </a:rPr>
              <a:t>Tariho</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r>
              <a:rPr lang="fr-FR" sz="8000" dirty="0" err="1" smtClean="0">
                <a:solidFill>
                  <a:srgbClr val="000000"/>
                </a:solidFill>
                <a:latin typeface="Helvetica Inserat LT Std" panose="020B0806030702050204" pitchFamily="34" charset="0"/>
              </a:rPr>
              <a:t>amin’ny</a:t>
            </a:r>
            <a:r>
              <a:rPr lang="fr-FR" sz="8000" dirty="0" smtClean="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Fanahy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Masina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re</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Jesoa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Izahay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andiany</a:t>
            </a:r>
            <a:r>
              <a:rPr lang="fr-FR" sz="8000" dirty="0">
                <a:solidFill>
                  <a:srgbClr val="000000"/>
                </a:solidFill>
                <a:latin typeface="Helvetica Inserat LT Std" panose="020B0806030702050204" pitchFamily="34" charset="0"/>
              </a:rPr>
              <a:t> </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r>
              <a:rPr lang="fr-FR" sz="8000" dirty="0" smtClean="0">
                <a:solidFill>
                  <a:srgbClr val="000000"/>
                </a:solidFill>
                <a:latin typeface="Helvetica Inserat LT Std" panose="020B0806030702050204" pitchFamily="34" charset="0"/>
              </a:rPr>
              <a:t>« MANKATO »</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216157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endParaRPr lang="fr-FR" sz="8000" dirty="0">
              <a:latin typeface="Helvetica Inserat LT Std" panose="020B0806030702050204" pitchFamily="34" charset="0"/>
            </a:endParaRPr>
          </a:p>
        </p:txBody>
      </p:sp>
      <p:sp>
        <p:nvSpPr>
          <p:cNvPr id="6" name="Titre 1"/>
          <p:cNvSpPr txBox="1">
            <a:spLocks/>
          </p:cNvSpPr>
          <p:nvPr/>
        </p:nvSpPr>
        <p:spPr>
          <a:xfrm>
            <a:off x="152400" y="152400"/>
            <a:ext cx="9144000" cy="68580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500" dirty="0" smtClean="0">
                <a:solidFill>
                  <a:srgbClr val="000000"/>
                </a:solidFill>
                <a:latin typeface="Hero Light" panose="02000506000000020004" pitchFamily="50" charset="0"/>
              </a:rPr>
              <a:t>MANKATO</a:t>
            </a:r>
            <a:r>
              <a:rPr lang="fr-FR" sz="8000" dirty="0" smtClean="0">
                <a:solidFill>
                  <a:srgbClr val="002060"/>
                </a:solidFill>
                <a:latin typeface="Helvetica Inserat LT Std" panose="020B0806030702050204" pitchFamily="34" charset="0"/>
              </a:rPr>
              <a:t/>
            </a:r>
            <a:br>
              <a:rPr lang="fr-FR" sz="8000" dirty="0" smtClean="0">
                <a:solidFill>
                  <a:srgbClr val="002060"/>
                </a:solidFill>
                <a:latin typeface="Helvetica Inserat LT Std" panose="020B0806030702050204" pitchFamily="34" charset="0"/>
              </a:rPr>
            </a:b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66702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a:solidFill>
                  <a:srgbClr val="000000"/>
                </a:solidFill>
                <a:latin typeface="Helvetica Inserat LT Std" panose="020B0806030702050204" pitchFamily="34" charset="0"/>
              </a:rPr>
              <a:t>FANEKENA</a:t>
            </a:r>
            <a:r>
              <a:rPr lang="fr-FR" sz="8000" dirty="0">
                <a:solidFill>
                  <a:srgbClr val="002060"/>
                </a:solidFill>
                <a:latin typeface="Helvetica Inserat LT Std" panose="020B0806030702050204" pitchFamily="34" charset="0"/>
              </a:rPr>
              <a:t/>
            </a:r>
            <a:br>
              <a:rPr lang="fr-FR" sz="8000" dirty="0">
                <a:solidFill>
                  <a:srgbClr val="002060"/>
                </a:solidFill>
                <a:latin typeface="Helvetica Inserat LT Std" panose="020B0806030702050204" pitchFamily="34" charset="0"/>
              </a:rPr>
            </a:br>
            <a:r>
              <a:rPr lang="fr-FR" sz="8000" dirty="0">
                <a:latin typeface="Helvetica Inserat LT Std" panose="020B0806030702050204" pitchFamily="34" charset="0"/>
              </a:rPr>
              <a:t/>
            </a:r>
            <a:br>
              <a:rPr lang="fr-FR" sz="8000" dirty="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3191998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876300"/>
            <a:ext cx="9144000" cy="5105400"/>
          </a:xfrm>
        </p:spPr>
        <p:txBody>
          <a:bodyPr>
            <a:noAutofit/>
          </a:bodyPr>
          <a:lstStyle/>
          <a:p>
            <a:r>
              <a:rPr lang="fr-FR" sz="8000" dirty="0" err="1">
                <a:solidFill>
                  <a:srgbClr val="000000"/>
                </a:solidFill>
                <a:latin typeface="Helvetica Inserat LT Std" panose="020B0806030702050204" pitchFamily="34" charset="0"/>
              </a:rPr>
              <a:t>Eto</a:t>
            </a:r>
            <a:r>
              <a:rPr lang="fr-FR" sz="8000" dirty="0">
                <a:solidFill>
                  <a:srgbClr val="000000"/>
                </a:solidFill>
                <a:latin typeface="Helvetica Inserat LT Std" panose="020B0806030702050204" pitchFamily="34" charset="0"/>
              </a:rPr>
              <a:t> </a:t>
            </a:r>
            <a:r>
              <a:rPr lang="fr-FR" sz="8000" dirty="0" err="1" smtClean="0">
                <a:solidFill>
                  <a:srgbClr val="000000"/>
                </a:solidFill>
                <a:latin typeface="Helvetica Inserat LT Std" panose="020B0806030702050204" pitchFamily="34" charset="0"/>
              </a:rPr>
              <a:t>anatrehan</a:t>
            </a:r>
            <a:r>
              <a:rPr lang="fr-FR" sz="8000" dirty="0" smtClean="0">
                <a:solidFill>
                  <a:srgbClr val="000000"/>
                </a:solidFill>
                <a:latin typeface="Helvetica Inserat LT Std" panose="020B0806030702050204" pitchFamily="34" charset="0"/>
              </a:rPr>
              <a:t>’</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r>
              <a:rPr lang="fr-FR" sz="8000" dirty="0" err="1" smtClean="0">
                <a:solidFill>
                  <a:srgbClr val="000000"/>
                </a:solidFill>
                <a:latin typeface="Helvetica Inserat LT Std" panose="020B0806030702050204" pitchFamily="34" charset="0"/>
              </a:rPr>
              <a:t>Andriamanitra</a:t>
            </a:r>
            <a:r>
              <a:rPr lang="fr-FR" sz="8000" dirty="0" smtClean="0">
                <a:solidFill>
                  <a:srgbClr val="000000"/>
                </a:solidFill>
                <a:latin typeface="Helvetica Inserat LT Std" panose="020B0806030702050204" pitchFamily="34" charset="0"/>
              </a:rPr>
              <a:t> </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r>
              <a:rPr lang="fr-FR" sz="8000" dirty="0" err="1" smtClean="0">
                <a:solidFill>
                  <a:srgbClr val="000000"/>
                </a:solidFill>
                <a:latin typeface="Helvetica Inserat LT Std" panose="020B0806030702050204" pitchFamily="34" charset="0"/>
              </a:rPr>
              <a:t>sy</a:t>
            </a:r>
            <a:r>
              <a:rPr lang="fr-FR" sz="8000" dirty="0" smtClean="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Fiangonana</a:t>
            </a:r>
            <a:r>
              <a:rPr lang="fr-FR" sz="8000" dirty="0">
                <a:solidFill>
                  <a:srgbClr val="000000"/>
                </a:solidFill>
                <a:latin typeface="Helvetica Inserat LT Std" panose="020B0806030702050204" pitchFamily="34" charset="0"/>
              </a:rPr>
              <a:t>, dia </a:t>
            </a:r>
            <a:r>
              <a:rPr lang="fr-FR" sz="8000" dirty="0" err="1">
                <a:solidFill>
                  <a:srgbClr val="000000"/>
                </a:solidFill>
                <a:latin typeface="Helvetica Inserat LT Std" panose="020B0806030702050204" pitchFamily="34" charset="0"/>
              </a:rPr>
              <a:t>manaiky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aho</a:t>
            </a:r>
            <a:r>
              <a:rPr lang="fr-FR" sz="8000" dirty="0">
                <a:solidFill>
                  <a:srgbClr val="000000"/>
                </a:solidFill>
                <a:latin typeface="Helvetica Inserat LT Std" panose="020B0806030702050204" pitchFamily="34" charset="0"/>
              </a:rPr>
              <a:t> </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r>
              <a:rPr lang="fr-FR" sz="8000" dirty="0" smtClean="0">
                <a:solidFill>
                  <a:srgbClr val="000000"/>
                </a:solidFill>
                <a:latin typeface="Helvetica Inserat LT Std" panose="020B0806030702050204" pitchFamily="34" charset="0"/>
              </a:rPr>
              <a:t>fa :</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19382725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a:solidFill>
                  <a:srgbClr val="000000"/>
                </a:solidFill>
                <a:latin typeface="Helvetica Inserat LT Std" panose="020B0806030702050204" pitchFamily="34" charset="0"/>
              </a:rPr>
              <a:t>1-	</a:t>
            </a:r>
            <a:r>
              <a:rPr lang="fr-FR" sz="8000" dirty="0" err="1">
                <a:solidFill>
                  <a:srgbClr val="000000"/>
                </a:solidFill>
                <a:latin typeface="Helvetica Inserat LT Std" panose="020B0806030702050204" pitchFamily="34" charset="0"/>
              </a:rPr>
              <a:t>Hazoto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hivavaka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hamaky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ary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hianatra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Soratra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Masina</a:t>
            </a:r>
            <a:r>
              <a:rPr lang="fr-FR" sz="8000" dirty="0">
                <a:solidFill>
                  <a:srgbClr val="000000"/>
                </a:solidFill>
                <a:latin typeface="Helvetica Inserat LT Std" panose="020B0806030702050204" pitchFamily="34" charset="0"/>
              </a:rPr>
              <a:t>.</a:t>
            </a:r>
            <a:r>
              <a:rPr lang="fr-FR" sz="8000" dirty="0">
                <a:latin typeface="Helvetica Inserat LT Std" panose="020B0806030702050204" pitchFamily="34" charset="0"/>
              </a:rPr>
              <a:t/>
            </a:r>
            <a:br>
              <a:rPr lang="fr-FR" sz="8000" dirty="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4170739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hizara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hampiasa</a:t>
            </a:r>
            <a:r>
              <a:rPr lang="fr-FR" sz="8000" dirty="0">
                <a:solidFill>
                  <a:srgbClr val="000000"/>
                </a:solidFill>
                <a:latin typeface="Helvetica Inserat LT Std" panose="020B0806030702050204" pitchFamily="34" charset="0"/>
              </a:rPr>
              <a:t> </a:t>
            </a:r>
            <a:r>
              <a:rPr lang="fr-FR" sz="8000" dirty="0" err="1" smtClean="0">
                <a:solidFill>
                  <a:srgbClr val="000000"/>
                </a:solidFill>
                <a:latin typeface="Helvetica Inserat LT Std" panose="020B0806030702050204" pitchFamily="34" charset="0"/>
              </a:rPr>
              <a:t>izany</a:t>
            </a:r>
            <a:r>
              <a:rPr lang="fr-FR" sz="8000" dirty="0" smtClean="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koa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amin’ny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hafa</a:t>
            </a:r>
            <a:r>
              <a:rPr lang="fr-FR" sz="8000" dirty="0">
                <a:solidFill>
                  <a:srgbClr val="000000"/>
                </a:solidFill>
                <a:latin typeface="Helvetica Inserat LT Std" panose="020B0806030702050204" pitchFamily="34" charset="0"/>
              </a:rPr>
              <a:t>.</a:t>
            </a:r>
            <a:r>
              <a:rPr lang="fr-FR" sz="8000" dirty="0">
                <a:latin typeface="Helvetica Inserat LT Std" panose="020B0806030702050204" pitchFamily="34" charset="0"/>
              </a:rPr>
              <a:t/>
            </a:r>
            <a:br>
              <a:rPr lang="fr-FR" sz="8000" dirty="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755750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famindram-ponao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hita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lany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yeee</a:t>
            </a:r>
            <a:r>
              <a:rPr lang="fr-FR" sz="8000" dirty="0">
                <a:solidFill>
                  <a:srgbClr val="000000"/>
                </a:solidFill>
                <a:latin typeface="Helvetica Inserat LT Std" panose="020B0806030702050204" pitchFamily="34" charset="0"/>
              </a:rPr>
              <a:t> !!!</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a:solidFill>
                  <a:srgbClr val="000000"/>
                </a:solidFill>
                <a:latin typeface="Helvetica Inserat LT Std" panose="020B0806030702050204" pitchFamily="34" charset="0"/>
              </a:rPr>
              <a:t>No </a:t>
            </a:r>
            <a:r>
              <a:rPr lang="fr-FR" sz="8000" dirty="0" err="1">
                <a:solidFill>
                  <a:srgbClr val="000000"/>
                </a:solidFill>
                <a:latin typeface="Helvetica Inserat LT Std" panose="020B0806030702050204" pitchFamily="34" charset="0"/>
              </a:rPr>
              <a:t>indro</a:t>
            </a:r>
            <a:r>
              <a:rPr lang="fr-FR" sz="8000" dirty="0">
                <a:solidFill>
                  <a:srgbClr val="000000"/>
                </a:solidFill>
                <a:latin typeface="Helvetica Inserat LT Std" panose="020B0806030702050204" pitchFamily="34" charset="0"/>
              </a:rPr>
              <a:t> fa </a:t>
            </a:r>
            <a:r>
              <a:rPr lang="fr-FR" sz="8000" dirty="0" err="1">
                <a:solidFill>
                  <a:srgbClr val="000000"/>
                </a:solidFill>
                <a:latin typeface="Helvetica Inserat LT Std" panose="020B0806030702050204" pitchFamily="34" charset="0"/>
              </a:rPr>
              <a:t>nomba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zany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fiainanay</a:t>
            </a:r>
            <a:r>
              <a:rPr lang="fr-FR" sz="8000" dirty="0">
                <a:latin typeface="Helvetica Inserat LT Std" panose="020B0806030702050204" pitchFamily="34" charset="0"/>
              </a:rPr>
              <a:t/>
            </a:r>
            <a:br>
              <a:rPr lang="fr-FR" sz="8000" dirty="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7650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290513"/>
            <a:ext cx="9144000" cy="6276975"/>
          </a:xfrm>
        </p:spPr>
        <p:txBody>
          <a:bodyPr>
            <a:noAutofit/>
          </a:bodyPr>
          <a:lstStyle/>
          <a:p>
            <a:r>
              <a:rPr lang="fr-FR" sz="8000" dirty="0">
                <a:solidFill>
                  <a:srgbClr val="000000"/>
                </a:solidFill>
                <a:latin typeface="Helvetica Inserat LT Std" panose="020B0806030702050204" pitchFamily="34" charset="0"/>
              </a:rPr>
              <a:t>2-	Ho </a:t>
            </a:r>
            <a:r>
              <a:rPr lang="fr-FR" sz="8000" dirty="0" err="1">
                <a:solidFill>
                  <a:srgbClr val="000000"/>
                </a:solidFill>
                <a:latin typeface="Helvetica Inserat LT Std" panose="020B0806030702050204" pitchFamily="34" charset="0"/>
              </a:rPr>
              <a:t>naman’ny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Mpitandrina</a:t>
            </a:r>
            <a:r>
              <a:rPr lang="fr-FR" sz="8000" dirty="0">
                <a:solidFill>
                  <a:srgbClr val="000000"/>
                </a:solidFill>
                <a:latin typeface="Helvetica Inserat LT Std" panose="020B0806030702050204" pitchFamily="34" charset="0"/>
              </a:rPr>
              <a:t>, </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r>
              <a:rPr lang="fr-FR" sz="8000" dirty="0" smtClean="0">
                <a:solidFill>
                  <a:srgbClr val="000000"/>
                </a:solidFill>
                <a:latin typeface="Helvetica Inserat LT Std" panose="020B0806030702050204" pitchFamily="34" charset="0"/>
              </a:rPr>
              <a:t>ka </a:t>
            </a:r>
            <a:r>
              <a:rPr lang="fr-FR" sz="8000" dirty="0" err="1">
                <a:solidFill>
                  <a:srgbClr val="000000"/>
                </a:solidFill>
                <a:latin typeface="Helvetica Inserat LT Std" panose="020B0806030702050204" pitchFamily="34" charset="0"/>
              </a:rPr>
              <a:t>hiara-miasa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aminy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amin’ny</a:t>
            </a:r>
            <a:r>
              <a:rPr lang="fr-FR" sz="8000" dirty="0">
                <a:solidFill>
                  <a:srgbClr val="000000"/>
                </a:solidFill>
                <a:latin typeface="Helvetica Inserat LT Std" panose="020B0806030702050204" pitchFamily="34" charset="0"/>
              </a:rPr>
              <a:t> </a:t>
            </a:r>
            <a:r>
              <a:rPr lang="fr-FR" sz="8000" dirty="0" err="1" smtClean="0">
                <a:solidFill>
                  <a:srgbClr val="000000"/>
                </a:solidFill>
                <a:latin typeface="Helvetica Inserat LT Std" panose="020B0806030702050204" pitchFamily="34" charset="0"/>
              </a:rPr>
              <a:t>fahazotoana</a:t>
            </a:r>
            <a:r>
              <a:rPr lang="fr-FR" sz="8000" dirty="0" smtClean="0">
                <a:solidFill>
                  <a:srgbClr val="000000"/>
                </a:solidFill>
                <a:latin typeface="Helvetica Inserat LT Std" panose="020B0806030702050204" pitchFamily="34" charset="0"/>
              </a:rPr>
              <a:t>,</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47757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eo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amin’ny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fiandrasana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smtClean="0">
                <a:solidFill>
                  <a:srgbClr val="000000"/>
                </a:solidFill>
                <a:latin typeface="Helvetica Inserat LT Std" panose="020B0806030702050204" pitchFamily="34" charset="0"/>
              </a:rPr>
              <a:t>ondrin’Andriamanitra</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r>
              <a:rPr lang="fr-FR" sz="8000" dirty="0">
                <a:latin typeface="Helvetica Inserat LT Std" panose="020B0806030702050204" pitchFamily="34" charset="0"/>
              </a:rPr>
              <a:t/>
            </a:r>
            <a:br>
              <a:rPr lang="fr-FR" sz="8000" dirty="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4811987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a:solidFill>
                  <a:srgbClr val="000000"/>
                </a:solidFill>
                <a:latin typeface="Helvetica Inserat LT Std" panose="020B0806030702050204" pitchFamily="34" charset="0"/>
              </a:rPr>
              <a:t>3-	</a:t>
            </a:r>
            <a:r>
              <a:rPr lang="fr-FR" sz="8000" dirty="0" err="1">
                <a:solidFill>
                  <a:srgbClr val="000000"/>
                </a:solidFill>
                <a:latin typeface="Helvetica Inserat LT Std" panose="020B0806030702050204" pitchFamily="34" charset="0"/>
              </a:rPr>
              <a:t>Hitandrina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tsara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filaminan’ny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Fanompoam-pivavahana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eo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am-piangonana</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6412104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sady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hamonjy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fivoriana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rehetra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araka</a:t>
            </a:r>
            <a:r>
              <a:rPr lang="fr-FR" sz="8000" dirty="0">
                <a:solidFill>
                  <a:srgbClr val="000000"/>
                </a:solidFill>
                <a:latin typeface="Helvetica Inserat LT Std" panose="020B0806030702050204" pitchFamily="34" charset="0"/>
              </a:rPr>
              <a:t> </a:t>
            </a:r>
            <a:r>
              <a:rPr lang="fr-FR" sz="8000" dirty="0" err="1" smtClean="0">
                <a:solidFill>
                  <a:srgbClr val="000000"/>
                </a:solidFill>
                <a:latin typeface="Helvetica Inserat LT Std" panose="020B0806030702050204" pitchFamily="34" charset="0"/>
              </a:rPr>
              <a:t>izay</a:t>
            </a:r>
            <a:r>
              <a:rPr lang="fr-FR" sz="8000" dirty="0" smtClean="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farany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azoko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atao</a:t>
            </a:r>
            <a:r>
              <a:rPr lang="fr-FR" sz="8000" dirty="0">
                <a:solidFill>
                  <a:srgbClr val="000000"/>
                </a:solidFill>
                <a:latin typeface="Helvetica Inserat LT Std" panose="020B0806030702050204" pitchFamily="34" charset="0"/>
              </a:rPr>
              <a:t>.</a:t>
            </a:r>
            <a:r>
              <a:rPr lang="fr-FR" sz="8000" dirty="0">
                <a:latin typeface="Helvetica Inserat LT Std" panose="020B0806030702050204" pitchFamily="34" charset="0"/>
              </a:rPr>
              <a:t/>
            </a:r>
            <a:br>
              <a:rPr lang="fr-FR" sz="8000" dirty="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1187412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a:solidFill>
                  <a:srgbClr val="000000"/>
                </a:solidFill>
                <a:latin typeface="Helvetica Inserat LT Std" panose="020B0806030702050204" pitchFamily="34" charset="0"/>
              </a:rPr>
              <a:t>4-	</a:t>
            </a:r>
            <a:r>
              <a:rPr lang="fr-FR" sz="8000" dirty="0" err="1">
                <a:solidFill>
                  <a:srgbClr val="000000"/>
                </a:solidFill>
                <a:latin typeface="Helvetica Inserat LT Std" panose="020B0806030702050204" pitchFamily="34" charset="0"/>
              </a:rPr>
              <a:t>Hanaja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handefitra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amin’izay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hevitra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tapaky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maro</a:t>
            </a:r>
            <a:r>
              <a:rPr lang="fr-FR" sz="8000" dirty="0" smtClean="0">
                <a:solidFill>
                  <a:srgbClr val="000000"/>
                </a:solidFill>
                <a:latin typeface="Helvetica Inserat LT Std" panose="020B0806030702050204" pitchFamily="34" charset="0"/>
              </a:rPr>
              <a:t>,</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7134119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sady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hiaro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lalandava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Firaisan’ny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Fiangonana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tsy</a:t>
            </a:r>
            <a:r>
              <a:rPr lang="fr-FR" sz="8000" dirty="0">
                <a:solidFill>
                  <a:srgbClr val="000000"/>
                </a:solidFill>
                <a:latin typeface="Helvetica Inserat LT Std" panose="020B0806030702050204" pitchFamily="34" charset="0"/>
              </a:rPr>
              <a:t> ho </a:t>
            </a:r>
            <a:r>
              <a:rPr lang="fr-FR" sz="8000" dirty="0" err="1">
                <a:solidFill>
                  <a:srgbClr val="000000"/>
                </a:solidFill>
                <a:latin typeface="Helvetica Inserat LT Std" panose="020B0806030702050204" pitchFamily="34" charset="0"/>
              </a:rPr>
              <a:t>simba</a:t>
            </a:r>
            <a:r>
              <a:rPr lang="fr-FR" sz="8000" dirty="0">
                <a:solidFill>
                  <a:srgbClr val="000000"/>
                </a:solidFill>
                <a:latin typeface="Helvetica Inserat LT Std" panose="020B0806030702050204" pitchFamily="34" charset="0"/>
              </a:rPr>
              <a:t>.</a:t>
            </a:r>
            <a:r>
              <a:rPr lang="fr-FR" sz="8000" dirty="0">
                <a:latin typeface="Helvetica Inserat LT Std" panose="020B0806030702050204" pitchFamily="34" charset="0"/>
              </a:rPr>
              <a:t/>
            </a:r>
            <a:br>
              <a:rPr lang="fr-FR" sz="8000" dirty="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11604616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a:solidFill>
                  <a:srgbClr val="000000"/>
                </a:solidFill>
                <a:latin typeface="Helvetica Inserat LT Std" panose="020B0806030702050204" pitchFamily="34" charset="0"/>
              </a:rPr>
              <a:t>5-	</a:t>
            </a:r>
            <a:r>
              <a:rPr lang="fr-FR" sz="8000" dirty="0" err="1">
                <a:solidFill>
                  <a:srgbClr val="000000"/>
                </a:solidFill>
                <a:latin typeface="Helvetica Inserat LT Std" panose="020B0806030702050204" pitchFamily="34" charset="0"/>
              </a:rPr>
              <a:t>Hanao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izay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azoko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atao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amin’ny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fandavorarian’ny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Fiangonana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adidiny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rehetra</a:t>
            </a:r>
            <a:r>
              <a:rPr lang="fr-FR" sz="8000" dirty="0">
                <a:solidFill>
                  <a:srgbClr val="000000"/>
                </a:solidFill>
                <a:latin typeface="Helvetica Inserat LT Std" panose="020B0806030702050204" pitchFamily="34" charset="0"/>
              </a:rPr>
              <a:t> ara-bola</a:t>
            </a:r>
            <a:r>
              <a:rPr lang="fr-FR" sz="8000" dirty="0" smtClean="0">
                <a:solidFill>
                  <a:srgbClr val="000000"/>
                </a:solidFill>
                <a:latin typeface="Helvetica Inserat LT Std" panose="020B0806030702050204" pitchFamily="34" charset="0"/>
              </a:rPr>
              <a:t>.</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709361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a:solidFill>
                  <a:srgbClr val="000000"/>
                </a:solidFill>
                <a:latin typeface="Helvetica Inserat LT Std" panose="020B0806030702050204" pitchFamily="34" charset="0"/>
              </a:rPr>
              <a:t>6-	</a:t>
            </a:r>
            <a:r>
              <a:rPr lang="fr-FR" sz="8000" dirty="0" err="1">
                <a:solidFill>
                  <a:srgbClr val="000000"/>
                </a:solidFill>
                <a:latin typeface="Helvetica Inserat LT Std" panose="020B0806030702050204" pitchFamily="34" charset="0"/>
              </a:rPr>
              <a:t>Hitaiza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Kristiana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hanao</a:t>
            </a:r>
            <a:r>
              <a:rPr lang="fr-FR" sz="8000" dirty="0">
                <a:solidFill>
                  <a:srgbClr val="000000"/>
                </a:solidFill>
                <a:latin typeface="Helvetica Inserat LT Std" panose="020B0806030702050204" pitchFamily="34" charset="0"/>
              </a:rPr>
              <a:t> ho </a:t>
            </a:r>
            <a:r>
              <a:rPr lang="fr-FR" sz="8000" dirty="0" err="1">
                <a:solidFill>
                  <a:srgbClr val="000000"/>
                </a:solidFill>
                <a:latin typeface="Helvetica Inserat LT Std" panose="020B0806030702050204" pitchFamily="34" charset="0"/>
              </a:rPr>
              <a:t>vaindohan-draharaha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asa </a:t>
            </a:r>
            <a:r>
              <a:rPr lang="fr-FR" sz="8000" dirty="0" err="1">
                <a:solidFill>
                  <a:srgbClr val="000000"/>
                </a:solidFill>
                <a:latin typeface="Helvetica Inserat LT Std" panose="020B0806030702050204" pitchFamily="34" charset="0"/>
              </a:rPr>
              <a:t>iombonana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amin’ny</a:t>
            </a:r>
            <a:r>
              <a:rPr lang="fr-FR" sz="8000" dirty="0">
                <a:solidFill>
                  <a:srgbClr val="000000"/>
                </a:solidFill>
                <a:latin typeface="Helvetica Inserat LT Std" panose="020B0806030702050204" pitchFamily="34" charset="0"/>
              </a:rPr>
              <a:t> </a:t>
            </a:r>
            <a:r>
              <a:rPr lang="fr-FR" sz="8000" dirty="0" err="1" smtClean="0">
                <a:solidFill>
                  <a:srgbClr val="000000"/>
                </a:solidFill>
                <a:latin typeface="Helvetica Inserat LT Std" panose="020B0806030702050204" pitchFamily="34" charset="0"/>
              </a:rPr>
              <a:t>Synoda</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9812786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fampielezana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Filazantsara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ivelany</a:t>
            </a:r>
            <a:r>
              <a:rPr lang="fr-FR" sz="8000" dirty="0">
                <a:solidFill>
                  <a:srgbClr val="000000"/>
                </a:solidFill>
                <a:latin typeface="Helvetica Inserat LT Std" panose="020B0806030702050204" pitchFamily="34" charset="0"/>
              </a:rPr>
              <a:t>.</a:t>
            </a:r>
            <a:r>
              <a:rPr lang="fr-FR" sz="8000" dirty="0">
                <a:latin typeface="Helvetica Inserat LT Std" panose="020B0806030702050204" pitchFamily="34" charset="0"/>
              </a:rPr>
              <a:t/>
            </a:r>
            <a:br>
              <a:rPr lang="fr-FR" sz="8000" dirty="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4073468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a:solidFill>
                  <a:srgbClr val="000000"/>
                </a:solidFill>
                <a:latin typeface="Helvetica Inserat LT Std" panose="020B0806030702050204" pitchFamily="34" charset="0"/>
              </a:rPr>
              <a:t>7-	</a:t>
            </a:r>
            <a:r>
              <a:rPr lang="fr-FR" sz="8000" dirty="0" err="1">
                <a:solidFill>
                  <a:srgbClr val="000000"/>
                </a:solidFill>
                <a:latin typeface="Helvetica Inserat LT Std" panose="020B0806030702050204" pitchFamily="34" charset="0"/>
              </a:rPr>
              <a:t>Hitandrina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ankohonako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hazoto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amin’ny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fanompoana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an’Andriamanitra</a:t>
            </a:r>
            <a:r>
              <a:rPr lang="fr-FR" sz="8000" dirty="0" smtClean="0">
                <a:solidFill>
                  <a:srgbClr val="000000"/>
                </a:solidFill>
                <a:latin typeface="Helvetica Inserat LT Std" panose="020B0806030702050204" pitchFamily="34" charset="0"/>
              </a:rPr>
              <a:t>,</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481414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famindram-ponao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hita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lany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yeee</a:t>
            </a:r>
            <a:r>
              <a:rPr lang="fr-FR" sz="8000" dirty="0">
                <a:solidFill>
                  <a:srgbClr val="000000"/>
                </a:solidFill>
                <a:latin typeface="Helvetica Inserat LT Std" panose="020B0806030702050204" pitchFamily="34" charset="0"/>
              </a:rPr>
              <a:t> !!!</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a:solidFill>
                  <a:srgbClr val="000000"/>
                </a:solidFill>
                <a:latin typeface="Helvetica Inserat LT Std" panose="020B0806030702050204" pitchFamily="34" charset="0"/>
              </a:rPr>
              <a:t>No </a:t>
            </a:r>
            <a:r>
              <a:rPr lang="fr-FR" sz="8000" dirty="0" err="1">
                <a:solidFill>
                  <a:srgbClr val="000000"/>
                </a:solidFill>
                <a:latin typeface="Helvetica Inserat LT Std" panose="020B0806030702050204" pitchFamily="34" charset="0"/>
              </a:rPr>
              <a:t>indro</a:t>
            </a:r>
            <a:r>
              <a:rPr lang="fr-FR" sz="8000" dirty="0">
                <a:solidFill>
                  <a:srgbClr val="000000"/>
                </a:solidFill>
                <a:latin typeface="Helvetica Inserat LT Std" panose="020B0806030702050204" pitchFamily="34" charset="0"/>
              </a:rPr>
              <a:t> fa </a:t>
            </a:r>
            <a:r>
              <a:rPr lang="fr-FR" sz="8000" dirty="0" err="1">
                <a:solidFill>
                  <a:srgbClr val="000000"/>
                </a:solidFill>
                <a:latin typeface="Helvetica Inserat LT Std" panose="020B0806030702050204" pitchFamily="34" charset="0"/>
              </a:rPr>
              <a:t>nomba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zany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fiainanay</a:t>
            </a:r>
            <a:r>
              <a:rPr lang="fr-FR" sz="8000" dirty="0">
                <a:latin typeface="Helvetica Inserat LT Std" panose="020B0806030702050204" pitchFamily="34" charset="0"/>
              </a:rPr>
              <a:t/>
            </a:r>
            <a:br>
              <a:rPr lang="fr-FR" sz="8000" dirty="0">
                <a:latin typeface="Helvetica Inserat LT Std" panose="020B0806030702050204" pitchFamily="34" charset="0"/>
              </a:rPr>
            </a:b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33407798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mba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tsy</a:t>
            </a:r>
            <a:r>
              <a:rPr lang="fr-FR" sz="8000" dirty="0">
                <a:solidFill>
                  <a:srgbClr val="000000"/>
                </a:solidFill>
                <a:latin typeface="Helvetica Inserat LT Std" panose="020B0806030702050204" pitchFamily="34" charset="0"/>
              </a:rPr>
              <a:t> ho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tenako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ihany</a:t>
            </a:r>
            <a:r>
              <a:rPr lang="fr-FR" sz="8000" dirty="0">
                <a:solidFill>
                  <a:srgbClr val="000000"/>
                </a:solidFill>
                <a:latin typeface="Helvetica Inserat LT Std" panose="020B0806030702050204" pitchFamily="34" charset="0"/>
              </a:rPr>
              <a:t> no </a:t>
            </a:r>
            <a:r>
              <a:rPr lang="fr-FR" sz="8000" dirty="0" err="1">
                <a:solidFill>
                  <a:srgbClr val="000000"/>
                </a:solidFill>
                <a:latin typeface="Helvetica Inserat LT Std" panose="020B0806030702050204" pitchFamily="34" charset="0"/>
              </a:rPr>
              <a:t>marika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halain’ny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fiangonana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tahaka</a:t>
            </a:r>
            <a:r>
              <a:rPr lang="fr-FR" sz="8000" dirty="0">
                <a:solidFill>
                  <a:srgbClr val="000000"/>
                </a:solidFill>
                <a:latin typeface="Helvetica Inserat LT Std" panose="020B0806030702050204" pitchFamily="34" charset="0"/>
              </a:rPr>
              <a:t>, fa </a:t>
            </a:r>
            <a:r>
              <a:rPr lang="fr-FR" sz="8000" dirty="0" err="1">
                <a:solidFill>
                  <a:srgbClr val="000000"/>
                </a:solidFill>
                <a:latin typeface="Helvetica Inserat LT Std" panose="020B0806030702050204" pitchFamily="34" charset="0"/>
              </a:rPr>
              <a:t>izy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ireo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ihany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koa</a:t>
            </a:r>
            <a:r>
              <a:rPr lang="fr-FR" sz="8000" dirty="0" smtClean="0">
                <a:solidFill>
                  <a:srgbClr val="000000"/>
                </a:solidFill>
                <a:latin typeface="Helvetica Inserat LT Std" panose="020B0806030702050204" pitchFamily="34" charset="0"/>
              </a:rPr>
              <a:t>.</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15448360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herin’Andriamanitra</a:t>
            </a:r>
            <a:r>
              <a:rPr lang="fr-FR" sz="8000" dirty="0">
                <a:solidFill>
                  <a:srgbClr val="000000"/>
                </a:solidFill>
                <a:latin typeface="Helvetica Inserat LT Std" panose="020B0806030702050204" pitchFamily="34" charset="0"/>
              </a:rPr>
              <a:t> no </a:t>
            </a:r>
            <a:r>
              <a:rPr lang="fr-FR" sz="8000" dirty="0" err="1">
                <a:solidFill>
                  <a:srgbClr val="000000"/>
                </a:solidFill>
                <a:latin typeface="Helvetica Inserat LT Std" panose="020B0806030702050204" pitchFamily="34" charset="0"/>
              </a:rPr>
              <a:t>iankinako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mba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hahatanterahako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izany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rehetra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izany</a:t>
            </a:r>
            <a:r>
              <a:rPr lang="fr-FR" sz="8000" dirty="0">
                <a:solidFill>
                  <a:srgbClr val="000000"/>
                </a:solidFill>
                <a:latin typeface="Helvetica Inserat LT Std" panose="020B0806030702050204" pitchFamily="34" charset="0"/>
              </a:rPr>
              <a:t>. Amena !</a:t>
            </a:r>
          </a:p>
        </p:txBody>
      </p:sp>
    </p:spTree>
    <p:extLst>
      <p:ext uri="{BB962C8B-B14F-4D97-AF65-F5344CB8AC3E}">
        <p14:creationId xmlns:p14="http://schemas.microsoft.com/office/powerpoint/2010/main" val="3830788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5000" dirty="0" err="1">
                <a:solidFill>
                  <a:srgbClr val="000000"/>
                </a:solidFill>
                <a:latin typeface="Helvetica Inserat LT Std" panose="020B0806030702050204" pitchFamily="34" charset="0"/>
              </a:rPr>
              <a:t>Isan’andininy</a:t>
            </a:r>
            <a:r>
              <a:rPr lang="fr-FR" sz="5000" dirty="0">
                <a:solidFill>
                  <a:srgbClr val="000000"/>
                </a:solidFill>
                <a:latin typeface="Helvetica Inserat LT Std" panose="020B0806030702050204" pitchFamily="34" charset="0"/>
              </a:rPr>
              <a:t>:</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a:solidFill>
                  <a:srgbClr val="000000"/>
                </a:solidFill>
                <a:latin typeface="Helvetica Inserat LT Std" panose="020B0806030702050204" pitchFamily="34" charset="0"/>
              </a:rPr>
              <a:t>Ka </a:t>
            </a:r>
            <a:r>
              <a:rPr lang="fr-FR" sz="8000" dirty="0" err="1">
                <a:solidFill>
                  <a:srgbClr val="000000"/>
                </a:solidFill>
                <a:latin typeface="Helvetica Inserat LT Std" panose="020B0806030702050204" pitchFamily="34" charset="0"/>
              </a:rPr>
              <a:t>endre</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ry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Tompo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malalanay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Tsitoha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Izato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fitiavanao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nambabo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izany</a:t>
            </a:r>
            <a:r>
              <a:rPr lang="fr-FR" sz="8000" dirty="0">
                <a:solidFill>
                  <a:srgbClr val="000000"/>
                </a:solidFill>
                <a:latin typeface="Helvetica Inserat LT Std" panose="020B0806030702050204" pitchFamily="34" charset="0"/>
              </a:rPr>
              <a:t> </a:t>
            </a:r>
            <a:r>
              <a:rPr lang="fr-FR" sz="8000" dirty="0" err="1" smtClean="0">
                <a:solidFill>
                  <a:srgbClr val="000000"/>
                </a:solidFill>
                <a:latin typeface="Helvetica Inserat LT Std" panose="020B0806030702050204" pitchFamily="34" charset="0"/>
              </a:rPr>
              <a:t>fo</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3803206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Toroy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ampianaro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Teninao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Jesoa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Hiroso</a:t>
            </a:r>
            <a:r>
              <a:rPr lang="fr-FR" sz="8000" dirty="0">
                <a:solidFill>
                  <a:srgbClr val="000000"/>
                </a:solidFill>
                <a:latin typeface="Helvetica Inserat LT Std" panose="020B0806030702050204" pitchFamily="34" charset="0"/>
              </a:rPr>
              <a:t>…ho </a:t>
            </a:r>
            <a:r>
              <a:rPr lang="fr-FR" sz="8000" dirty="0" err="1">
                <a:solidFill>
                  <a:srgbClr val="000000"/>
                </a:solidFill>
                <a:latin typeface="Helvetica Inserat LT Std" panose="020B0806030702050204" pitchFamily="34" charset="0"/>
              </a:rPr>
              <a:t>mpanomponao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tokoa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a:solidFill>
                  <a:srgbClr val="000000"/>
                </a:solidFill>
                <a:latin typeface="Helvetica Inserat LT Std" panose="020B0806030702050204" pitchFamily="34" charset="0"/>
              </a:rPr>
              <a:t>(</a:t>
            </a:r>
            <a:r>
              <a:rPr lang="fr-FR" sz="8000" dirty="0" err="1">
                <a:solidFill>
                  <a:srgbClr val="000000"/>
                </a:solidFill>
                <a:latin typeface="Helvetica Inserat LT Std" panose="020B0806030702050204" pitchFamily="34" charset="0"/>
              </a:rPr>
              <a:t>tariho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eee</a:t>
            </a:r>
            <a:r>
              <a:rPr lang="fr-FR" sz="8000" dirty="0" smtClean="0">
                <a:solidFill>
                  <a:srgbClr val="000000"/>
                </a:solidFill>
                <a:latin typeface="Helvetica Inserat LT Std" panose="020B0806030702050204" pitchFamily="34" charset="0"/>
              </a:rPr>
              <a:t>)</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2512185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err="1">
                <a:solidFill>
                  <a:srgbClr val="000000"/>
                </a:solidFill>
                <a:latin typeface="Helvetica Inserat LT Std" panose="020B0806030702050204" pitchFamily="34" charset="0"/>
              </a:rPr>
              <a:t>Tariho</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amin’ny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Fanahy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Masina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re</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Jesoa</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err="1">
                <a:solidFill>
                  <a:srgbClr val="000000"/>
                </a:solidFill>
                <a:latin typeface="Helvetica Inserat LT Std" panose="020B0806030702050204" pitchFamily="34" charset="0"/>
              </a:rPr>
              <a:t>Izahay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andiany</a:t>
            </a:r>
            <a:r>
              <a:rPr lang="fr-FR" sz="8000" dirty="0">
                <a:solidFill>
                  <a:srgbClr val="000000"/>
                </a:solidFill>
                <a:latin typeface="Helvetica Inserat LT Std" panose="020B0806030702050204" pitchFamily="34" charset="0"/>
              </a:rPr>
              <a:t> </a:t>
            </a:r>
            <a:r>
              <a:rPr lang="fr-FR" sz="8000" dirty="0" smtClean="0">
                <a:latin typeface="Helvetica Inserat LT Std" panose="020B0806030702050204" pitchFamily="34" charset="0"/>
              </a:rPr>
              <a:t/>
            </a:r>
            <a:br>
              <a:rPr lang="fr-FR" sz="8000" dirty="0" smtClean="0">
                <a:latin typeface="Helvetica Inserat LT Std" panose="020B0806030702050204" pitchFamily="34" charset="0"/>
              </a:rPr>
            </a:br>
            <a:r>
              <a:rPr lang="fr-FR" sz="8000" dirty="0" smtClean="0">
                <a:solidFill>
                  <a:srgbClr val="000000"/>
                </a:solidFill>
                <a:latin typeface="Helvetica Inserat LT Std" panose="020B0806030702050204" pitchFamily="34" charset="0"/>
              </a:rPr>
              <a:t>« MANKATO »</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3131709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endParaRPr lang="fr-FR" sz="8000" dirty="0">
              <a:latin typeface="Helvetica Inserat LT Std" panose="020B0806030702050204" pitchFamily="34" charset="0"/>
            </a:endParaRPr>
          </a:p>
        </p:txBody>
      </p:sp>
      <p:sp>
        <p:nvSpPr>
          <p:cNvPr id="6" name="Titre 1"/>
          <p:cNvSpPr txBox="1">
            <a:spLocks/>
          </p:cNvSpPr>
          <p:nvPr/>
        </p:nvSpPr>
        <p:spPr>
          <a:xfrm>
            <a:off x="152400" y="152400"/>
            <a:ext cx="9144000" cy="68580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12500" b="0" i="0" u="none" strike="noStrike" kern="1200" cap="none" spc="0" normalizeH="0" baseline="0" noProof="0" dirty="0" smtClean="0">
                <a:ln>
                  <a:noFill/>
                </a:ln>
                <a:solidFill>
                  <a:srgbClr val="000000"/>
                </a:solidFill>
                <a:effectLst/>
                <a:uLnTx/>
                <a:uFillTx/>
                <a:latin typeface="Hero Light" panose="02000506000000020004" pitchFamily="50" charset="0"/>
                <a:ea typeface="+mj-ea"/>
                <a:cs typeface="+mj-cs"/>
              </a:rPr>
              <a:t>MANKATO</a:t>
            </a:r>
            <a:r>
              <a:rPr kumimoji="0" lang="fr-FR" sz="8000" b="0" i="0" u="none" strike="noStrike" kern="1200" cap="none" spc="0" normalizeH="0" baseline="0" noProof="0" dirty="0" smtClean="0">
                <a:ln>
                  <a:noFill/>
                </a:ln>
                <a:solidFill>
                  <a:srgbClr val="002060"/>
                </a:solidFill>
                <a:effectLst/>
                <a:uLnTx/>
                <a:uFillTx/>
                <a:latin typeface="Helvetica Inserat LT Std" panose="020B0806030702050204" pitchFamily="34" charset="0"/>
                <a:ea typeface="+mj-ea"/>
                <a:cs typeface="+mj-cs"/>
              </a:rPr>
              <a:t/>
            </a:r>
            <a:br>
              <a:rPr kumimoji="0" lang="fr-FR" sz="8000" b="0" i="0" u="none" strike="noStrike" kern="1200" cap="none" spc="0" normalizeH="0" baseline="0" noProof="0" dirty="0" smtClean="0">
                <a:ln>
                  <a:noFill/>
                </a:ln>
                <a:solidFill>
                  <a:srgbClr val="002060"/>
                </a:solidFill>
                <a:effectLst/>
                <a:uLnTx/>
                <a:uFillTx/>
                <a:latin typeface="Helvetica Inserat LT Std" panose="020B0806030702050204" pitchFamily="34" charset="0"/>
                <a:ea typeface="+mj-ea"/>
                <a:cs typeface="+mj-cs"/>
              </a:rPr>
            </a:br>
            <a:r>
              <a:rPr kumimoji="0" lang="fr-FR" sz="8000" b="0" i="0" u="none" strike="noStrike" kern="1200" cap="none" spc="0" normalizeH="0" baseline="0" noProof="0" dirty="0" smtClean="0">
                <a:ln>
                  <a:noFill/>
                </a:ln>
                <a:solidFill>
                  <a:prstClr val="black"/>
                </a:solidFill>
                <a:effectLst/>
                <a:uLnTx/>
                <a:uFillTx/>
                <a:latin typeface="Helvetica Inserat LT Std" panose="020B0806030702050204" pitchFamily="34" charset="0"/>
                <a:ea typeface="+mj-ea"/>
                <a:cs typeface="+mj-cs"/>
              </a:rPr>
              <a:t/>
            </a:r>
            <a:br>
              <a:rPr kumimoji="0" lang="fr-FR" sz="8000" b="0" i="0" u="none" strike="noStrike" kern="1200" cap="none" spc="0" normalizeH="0" baseline="0" noProof="0" dirty="0" smtClean="0">
                <a:ln>
                  <a:noFill/>
                </a:ln>
                <a:solidFill>
                  <a:prstClr val="black"/>
                </a:solidFill>
                <a:effectLst/>
                <a:uLnTx/>
                <a:uFillTx/>
                <a:latin typeface="Helvetica Inserat LT Std" panose="020B0806030702050204" pitchFamily="34" charset="0"/>
                <a:ea typeface="+mj-ea"/>
                <a:cs typeface="+mj-cs"/>
              </a:rPr>
            </a:br>
            <a:endParaRPr kumimoji="0" lang="fr-FR" sz="8000" b="0" i="0" u="none" strike="noStrike" kern="1200" cap="none" spc="0" normalizeH="0" baseline="0" noProof="0" dirty="0">
              <a:ln>
                <a:noFill/>
              </a:ln>
              <a:solidFill>
                <a:prstClr val="black"/>
              </a:solidFill>
              <a:effectLst/>
              <a:uLnTx/>
              <a:uFillTx/>
              <a:latin typeface="Helvetica Inserat LT Std" panose="020B0806030702050204" pitchFamily="34" charset="0"/>
              <a:ea typeface="+mj-ea"/>
              <a:cs typeface="+mj-cs"/>
            </a:endParaRPr>
          </a:p>
        </p:txBody>
      </p:sp>
    </p:spTree>
    <p:extLst>
      <p:ext uri="{BB962C8B-B14F-4D97-AF65-F5344CB8AC3E}">
        <p14:creationId xmlns:p14="http://schemas.microsoft.com/office/powerpoint/2010/main" val="3885578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8000"/>
          </a:xfrm>
        </p:spPr>
        <p:txBody>
          <a:bodyPr>
            <a:noAutofit/>
          </a:bodyPr>
          <a:lstStyle/>
          <a:p>
            <a:r>
              <a:rPr lang="fr-FR" sz="8000" dirty="0">
                <a:solidFill>
                  <a:srgbClr val="000000"/>
                </a:solidFill>
                <a:latin typeface="Helvetica Inserat LT Std" panose="020B0806030702050204" pitchFamily="34" charset="0"/>
              </a:rPr>
              <a:t>2-	</a:t>
            </a:r>
            <a:r>
              <a:rPr lang="fr-FR" sz="8000" dirty="0" err="1">
                <a:solidFill>
                  <a:srgbClr val="000000"/>
                </a:solidFill>
                <a:latin typeface="Helvetica Inserat LT Std" panose="020B0806030702050204" pitchFamily="34" charset="0"/>
              </a:rPr>
              <a:t>Deraina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sy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ankalazaina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ianao</a:t>
            </a:r>
            <a:r>
              <a:rPr lang="fr-FR" sz="8000" dirty="0">
                <a:solidFill>
                  <a:srgbClr val="000000"/>
                </a:solidFill>
                <a:latin typeface="Helvetica Inserat LT Std" panose="020B0806030702050204" pitchFamily="34" charset="0"/>
              </a:rPr>
              <a:t> Ray ô !</a:t>
            </a:r>
            <a:r>
              <a:rPr lang="fr-FR" sz="8000" dirty="0">
                <a:latin typeface="Helvetica Inserat LT Std" panose="020B0806030702050204" pitchFamily="34" charset="0"/>
              </a:rPr>
              <a:t/>
            </a:r>
            <a:br>
              <a:rPr lang="fr-FR" sz="8000" dirty="0">
                <a:latin typeface="Helvetica Inserat LT Std" panose="020B0806030702050204" pitchFamily="34" charset="0"/>
              </a:rPr>
            </a:br>
            <a:r>
              <a:rPr lang="fr-FR" sz="8000" dirty="0">
                <a:solidFill>
                  <a:srgbClr val="000000"/>
                </a:solidFill>
                <a:latin typeface="Helvetica Inserat LT Std" panose="020B0806030702050204" pitchFamily="34" charset="0"/>
              </a:rPr>
              <a:t>Ka </a:t>
            </a:r>
            <a:r>
              <a:rPr lang="fr-FR" sz="8000" dirty="0" err="1">
                <a:solidFill>
                  <a:srgbClr val="000000"/>
                </a:solidFill>
                <a:latin typeface="Helvetica Inserat LT Std" panose="020B0806030702050204" pitchFamily="34" charset="0"/>
              </a:rPr>
              <a:t>hipoka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ny</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hafaliana</a:t>
            </a:r>
            <a:r>
              <a:rPr lang="fr-FR" sz="8000" dirty="0">
                <a:solidFill>
                  <a:srgbClr val="000000"/>
                </a:solidFill>
                <a:latin typeface="Helvetica Inserat LT Std" panose="020B0806030702050204" pitchFamily="34" charset="0"/>
              </a:rPr>
              <a:t> </a:t>
            </a:r>
            <a:r>
              <a:rPr lang="fr-FR" sz="8000" dirty="0" err="1">
                <a:solidFill>
                  <a:srgbClr val="000000"/>
                </a:solidFill>
                <a:latin typeface="Helvetica Inserat LT Std" panose="020B0806030702050204" pitchFamily="34" charset="0"/>
              </a:rPr>
              <a:t>ao</a:t>
            </a:r>
            <a:r>
              <a:rPr lang="fr-FR" sz="8000" dirty="0">
                <a:solidFill>
                  <a:srgbClr val="000000"/>
                </a:solidFill>
                <a:latin typeface="Helvetica Inserat LT Std" panose="020B0806030702050204" pitchFamily="34" charset="0"/>
              </a:rPr>
              <a:t> </a:t>
            </a:r>
            <a:r>
              <a:rPr lang="fr-FR" sz="8000" dirty="0" err="1" smtClean="0">
                <a:solidFill>
                  <a:srgbClr val="000000"/>
                </a:solidFill>
                <a:latin typeface="Helvetica Inserat LT Std" panose="020B0806030702050204" pitchFamily="34" charset="0"/>
              </a:rPr>
              <a:t>anatinay</a:t>
            </a:r>
            <a:endParaRPr lang="fr-FR" sz="8000" dirty="0">
              <a:latin typeface="Helvetica Inserat LT Std" panose="020B0806030702050204" pitchFamily="34" charset="0"/>
            </a:endParaRPr>
          </a:p>
        </p:txBody>
      </p:sp>
    </p:spTree>
    <p:extLst>
      <p:ext uri="{BB962C8B-B14F-4D97-AF65-F5344CB8AC3E}">
        <p14:creationId xmlns:p14="http://schemas.microsoft.com/office/powerpoint/2010/main" val="4186225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TotalTime>
  <Words>182</Words>
  <Application>Microsoft Office PowerPoint</Application>
  <PresentationFormat>Affichage à l'écran (4:3)</PresentationFormat>
  <Paragraphs>41</Paragraphs>
  <Slides>41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41</vt:i4>
      </vt:variant>
    </vt:vector>
  </HeadingPairs>
  <TitlesOfParts>
    <vt:vector size="47" baseType="lpstr">
      <vt:lpstr>Arial</vt:lpstr>
      <vt:lpstr>Calibri</vt:lpstr>
      <vt:lpstr>Calibri Light</vt:lpstr>
      <vt:lpstr>Helvetica Inserat LT Std</vt:lpstr>
      <vt:lpstr>Hero Light</vt:lpstr>
      <vt:lpstr>Thème Office</vt:lpstr>
      <vt:lpstr>Hira ANDIANY MANKATO  Alahadin’ny FDL </vt:lpstr>
      <vt:lpstr>1- Deraina sy ankalazaina Ianao Ray ô ! F’Ianao Ilay mendrika Voninahitra </vt:lpstr>
      <vt:lpstr>Ny famindram-ponao tsy hita lany yeee !!! No indro fa nomba zany fiainanay </vt:lpstr>
      <vt:lpstr>Ny famindram-ponao tsy hita lany yeee !!! No indro fa nomba zany fiainanay </vt:lpstr>
      <vt:lpstr>Isan’andininy: Ka endre ry Tompo malalanay Tsitoha Izato fitiavanao nambabo izany fo</vt:lpstr>
      <vt:lpstr>Toroy sy ampianaro ny Teninao Jesoa Hiroso…ho mpanomponao tokoa (tariho eee)</vt:lpstr>
      <vt:lpstr>Tariho amin’ny Fanahy Masina re Jesoa Izahay andiany  « MANKATO »</vt:lpstr>
      <vt:lpstr>Présentation PowerPoint</vt:lpstr>
      <vt:lpstr>2- Deraina sy ankalazaina ianao Ray ô ! Ka hipoka ny hafaliana ao anatinay</vt:lpstr>
      <vt:lpstr>Na dia tsy mendrika aza voafidinao yeee !!! Hanefa ‘zany asa natolotrao </vt:lpstr>
      <vt:lpstr>Na dia tsy mendrika aza voafidinao yeee !!! Hanefa ‘zany asa natolotrao </vt:lpstr>
      <vt:lpstr>Isan’andininy: Ka endre ry Tompo malalanay Tsitoha Izato fitiavanao nambabo izany fo</vt:lpstr>
      <vt:lpstr>Toroy sy ampianaro ny Teninao Jesoa Hiroso…ho mpanomponao tokoa (tariho eee)</vt:lpstr>
      <vt:lpstr>Tariho amin’ny Fanahy Masina re Jesoa Izahay andiany  « MANKATO »</vt:lpstr>
      <vt:lpstr>Présentation PowerPoint</vt:lpstr>
      <vt:lpstr>3- Deraina sy ankalazaina ianao Ray ô ! Anio sy ampitso ary ho mandrakizay</vt:lpstr>
      <vt:lpstr>Hijoro ho vavolombelonao zahay Jesoa Satria re mahatoky sy « MANKATO » </vt:lpstr>
      <vt:lpstr>Hijoro ho vavolombelonao zahay Jesoa Satria re mahatoky sy « MANKATO » </vt:lpstr>
      <vt:lpstr>Isan’andininy: Ka endre ry Tompo malalanay Tsitoha Izato fitiavanao nambabo izany fo</vt:lpstr>
      <vt:lpstr>Toroy sy ampianaro ny Teninao Jesoa Hiroso…ho mpanomponao tokoa (tariho eee)</vt:lpstr>
      <vt:lpstr>Tariho amin’ny Fanahy Masina re Jesoa Izahay andiany  « MANKATO »</vt:lpstr>
      <vt:lpstr>Isan’andininy: Ka endre ry Tompo malalanay Tsitoha Izato fitiavanao nambabo izany fo</vt:lpstr>
      <vt:lpstr>Toroy sy ampianaro ny Teninao Jesoa Hiroso…ho mpanomponao tokoa (tariho eee)</vt:lpstr>
      <vt:lpstr>Tariho amin’ny Fanahy Masina re Jesoa Izahay andiany  « MANKATO »</vt:lpstr>
      <vt:lpstr>Présentation PowerPoint</vt:lpstr>
      <vt:lpstr>FANEKENA  </vt:lpstr>
      <vt:lpstr>Eto anatrehan’ Andriamanitra  sy ny Fiangonana, dia manaiky aho  fa :</vt:lpstr>
      <vt:lpstr>1- Hazoto hivavaka sy hamaky ary hianatra Soratra Masina. </vt:lpstr>
      <vt:lpstr>hizara sy hampiasa izany koa amin’ny hafa. </vt:lpstr>
      <vt:lpstr>2- Ho naman’ny Mpitandrina,  ka hiara-miasa aminy amin’ny fahazotoana, </vt:lpstr>
      <vt:lpstr>eo amin’ny fiandrasana ny ondrin’Andriamanitra  </vt:lpstr>
      <vt:lpstr>3- Hitandrina tsara ny filaminan’ny Fanompoam-pivavahana eo am-piangonana</vt:lpstr>
      <vt:lpstr>sady hamonjy ny fivoriana rehetra, araka izay farany azoko atao. </vt:lpstr>
      <vt:lpstr>4- Hanaja sy handefitra amin’izay hevitra tapaky ny maro, </vt:lpstr>
      <vt:lpstr>sady hiaro lalandava ny Firaisan’ny Fiangonana tsy ho simba. </vt:lpstr>
      <vt:lpstr>5- Hanao izay azoko atao amin’ny fandavorarian’ny Fiangonana ny adidiny rehetra ara-bola.</vt:lpstr>
      <vt:lpstr>6- Hitaiza ny Kristiana hanao ho vaindohan-draharaha ny asa iombonana amin’ny Synoda </vt:lpstr>
      <vt:lpstr>sy ny fampielezana ny Filazantsara any ivelany. </vt:lpstr>
      <vt:lpstr>7- Hitandrina ny ankohonako hazoto amin’ny fanompoana an’Andriamanitra, </vt:lpstr>
      <vt:lpstr>mba tsy ho ny tenako ihany no marika halain’ny fiangonana tahaka, fa izy ireo ihany koa.</vt:lpstr>
      <vt:lpstr>Ny herin’Andriamanitra no iankinako mba hahatanterahako izany rehetra izany. Amena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ANDIANY « MANKATOA » 1- Deraina sy ankalazaina Ianao Ray ô ! F’Ianao Ilay mendrika Voninahitra Ny famindram-ponao tsy hita lany yeee !!! No indro fa nomba zany fiainanay  Isan’andininy  Ka endre ry Tompo malalanay Tsitoha Izato fitiavanao nambabo izany fo Toroy sy ampianaro ny Teninao Jesoa Hiroso…ho mpanomponao tokoa (tariho eee) Tariho amin’ny Fanahinao Masina Jesoa Izahay andiany « MANKATOA »  2- Deraina sy ankalazaina ianao Ray ô ! Ka hipoka ny hafaliana ao anatinay Na dia tsy mendrika aza voafidinao yeee !!! Hanefa ‘zany asa natolotrao  3- Deraina sy ankalazaina ianao Ray ô ! Anio sy ampitso ary ho mandrakizay Hijoro ho vavolombelonao zahay Jesoa Satria re mahatoky sy « MANKATOA »</dc:title>
  <dc:creator>ZAVAMANENOAKV</dc:creator>
  <cp:lastModifiedBy>tsiory</cp:lastModifiedBy>
  <cp:revision>21</cp:revision>
  <dcterms:created xsi:type="dcterms:W3CDTF">2019-08-02T14:00:39Z</dcterms:created>
  <dcterms:modified xsi:type="dcterms:W3CDTF">2023-11-01T14:06:28Z</dcterms:modified>
</cp:coreProperties>
</file>