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1" d="100"/>
          <a:sy n="71" d="100"/>
        </p:scale>
        <p:origin x="3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25/06/2022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7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25/06/2022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627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25/06/2022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754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25/06/2022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345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25/06/2022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061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25/06/2022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47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25/06/2022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43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25/06/2022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47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25/06/2022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50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25/06/2022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25/06/2022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45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25/06/2022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44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" y="0"/>
            <a:ext cx="9144001" cy="6858000"/>
          </a:xfrm>
        </p:spPr>
        <p:txBody>
          <a:bodyPr>
            <a:noAutofit/>
          </a:bodyPr>
          <a:lstStyle/>
          <a:p>
            <a:pPr algn="ctr"/>
            <a:r>
              <a:rPr lang="fr-FR" sz="11500" dirty="0" err="1" smtClean="0">
                <a:solidFill>
                  <a:schemeClr val="tx1"/>
                </a:solidFill>
                <a:latin typeface="Galapogos BRK" pitchFamily="2" charset="0"/>
              </a:rPr>
              <a:t>Aleoko</a:t>
            </a:r>
            <a:r>
              <a:rPr lang="fr-FR" sz="11500" dirty="0" smtClean="0">
                <a:solidFill>
                  <a:schemeClr val="tx1"/>
                </a:solidFill>
                <a:latin typeface="Galapogos BRK" pitchFamily="2" charset="0"/>
              </a:rPr>
              <a:t> </a:t>
            </a:r>
            <a:r>
              <a:rPr lang="fr-FR" sz="11500" dirty="0" err="1" smtClean="0">
                <a:solidFill>
                  <a:schemeClr val="tx1"/>
                </a:solidFill>
                <a:latin typeface="Galapogos BRK" pitchFamily="2" charset="0"/>
              </a:rPr>
              <a:t>ny</a:t>
            </a:r>
            <a:r>
              <a:rPr lang="fr-FR" sz="11500" dirty="0" smtClean="0">
                <a:solidFill>
                  <a:schemeClr val="tx1"/>
                </a:solidFill>
                <a:latin typeface="Galapogos BRK" pitchFamily="2" charset="0"/>
              </a:rPr>
              <a:t> </a:t>
            </a:r>
            <a:r>
              <a:rPr lang="fr-FR" sz="11500" dirty="0" err="1" smtClean="0">
                <a:solidFill>
                  <a:schemeClr val="tx1"/>
                </a:solidFill>
                <a:latin typeface="Galapogos BRK" pitchFamily="2" charset="0"/>
              </a:rPr>
              <a:t>ahy</a:t>
            </a:r>
            <a:r>
              <a:rPr lang="fr-FR" sz="11500" dirty="0" smtClean="0">
                <a:solidFill>
                  <a:schemeClr val="tx1"/>
                </a:solidFill>
                <a:latin typeface="Galapogos BRK" pitchFamily="2" charset="0"/>
              </a:rPr>
              <a:t> </a:t>
            </a:r>
            <a:r>
              <a:rPr lang="fr-FR" sz="115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- 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HANTATIANA</a:t>
            </a:r>
            <a:endParaRPr lang="fr-F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30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490" y="0"/>
            <a:ext cx="912551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na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inona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fahatsarana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dia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aleoko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ihany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fiderana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e!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38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hiraiko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e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hira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fiderana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a!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satria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ilay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Tsitoha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mpanao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tsara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deraiko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nahoana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fiderana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lalaiko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8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Fantatro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fa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maro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tokoa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reo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hira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tsara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afaka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am-bavanao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e!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64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490" y="0"/>
            <a:ext cx="912551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Maro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ireo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mahasoa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manentana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hilalao</a:t>
            </a:r>
            <a:r>
              <a:rPr lang="fr-FR" sz="8000" dirty="0" smtClean="0">
                <a:latin typeface="Helvetica Inserat LT Std" panose="020B0806030702050204" pitchFamily="34" charset="0"/>
              </a:rPr>
              <a:t> e! e!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14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Nefa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asa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aho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fa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tiako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ahy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atakaloko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an’ny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hafa</a:t>
            </a:r>
            <a:r>
              <a:rPr lang="fr-FR" sz="8000" dirty="0" smtClean="0">
                <a:latin typeface="Helvetica Inserat LT Std" panose="020B0806030702050204" pitchFamily="34" charset="0"/>
              </a:rPr>
              <a:t> e!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65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490" y="0"/>
            <a:ext cx="912551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na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inona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fahatsarana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dia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aleoko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ihany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fiderana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e!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60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hiraiko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e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hira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fiderana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a!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satria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ilay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Tsitoha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mpanao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tsara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deraiko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nahoana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fiderana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lalaiko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77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490" y="0"/>
            <a:ext cx="912551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aza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mandratra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hira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nandoaka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fery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anaty</a:t>
            </a:r>
            <a:r>
              <a:rPr lang="fr-FR" sz="8000" dirty="0" smtClean="0">
                <a:latin typeface="Helvetica Inserat LT Std" panose="020B0806030702050204" pitchFamily="34" charset="0"/>
              </a:rPr>
              <a:t> e!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7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Hiram-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pitia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mahavoa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nefa</a:t>
            </a:r>
            <a:r>
              <a:rPr lang="fr-FR" sz="8000" dirty="0" smtClean="0">
                <a:latin typeface="Helvetica Inserat LT Std" panose="020B0806030702050204" pitchFamily="34" charset="0"/>
              </a:rPr>
              <a:t> dia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be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mpitia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sady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be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mpitady</a:t>
            </a:r>
            <a:r>
              <a:rPr lang="fr-FR" sz="8000" dirty="0" smtClean="0">
                <a:latin typeface="Helvetica Inserat LT Std" panose="020B0806030702050204" pitchFamily="34" charset="0"/>
              </a:rPr>
              <a:t> e!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47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Nefa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asa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aho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fa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tiako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ahy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atakaloko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an’ny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hafa</a:t>
            </a:r>
            <a:r>
              <a:rPr lang="fr-FR" sz="8000" dirty="0" smtClean="0">
                <a:latin typeface="Helvetica Inserat LT Std" panose="020B0806030702050204" pitchFamily="34" charset="0"/>
              </a:rPr>
              <a:t> e!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0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65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Galapogos BRK</vt:lpstr>
      <vt:lpstr>Helvetica Inserat LT Std</vt:lpstr>
      <vt:lpstr>1_Thème Office</vt:lpstr>
      <vt:lpstr>Aleoko ny ahy - HANTATIANA</vt:lpstr>
      <vt:lpstr>Fantatro fa maro tokoa  reo hira tsara tsy afaka am-bavanao e! </vt:lpstr>
      <vt:lpstr>Maro izy ireo no mahasoa  ao ny manentana mba hilalao e! e!</vt:lpstr>
      <vt:lpstr>Nefa asa hoy aho, fa tiako ny ahy ka tsy mba atakaloko ny an’ny hafa e!</vt:lpstr>
      <vt:lpstr>Ka na hira inona no hanana fahatsarana  dia aleoko ihany ny fiderana e!</vt:lpstr>
      <vt:lpstr>Ka ho hiraiko foana e ny hira fiderana a! satria ilay Tsitoha mpanao ny tsara no deraiko nahoana ny fiderana no tsy lalaiko</vt:lpstr>
      <vt:lpstr>Misy aza moa mandratra fo hira izay nandoaka ny fery anaty e!</vt:lpstr>
      <vt:lpstr>Hiram-pitia, izay mahavoa nefa dia be mpitia sady be mpitady e!</vt:lpstr>
      <vt:lpstr>Nefa asa hoy aho, fa tiako ny ahy ka tsy mba atakaloko ny an’ny hafa e!</vt:lpstr>
      <vt:lpstr>Ka na hira inona no hanana fahatsarana  dia aleoko ihany ny fiderana e!</vt:lpstr>
      <vt:lpstr>Ka ho hiraiko foana e ny hira fiderana a! satria ilay Tsitoha mpanao ny tsara no deraiko nahoana ny fiderana no tsy lalaiko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  Misaora  an'i Zanahary (Maintimolaly)</dc:title>
  <dc:creator>ZAVAMANENOAKV</dc:creator>
  <cp:lastModifiedBy>ZAVAMANENOAKV</cp:lastModifiedBy>
  <cp:revision>8</cp:revision>
  <dcterms:created xsi:type="dcterms:W3CDTF">2022-06-25T04:08:55Z</dcterms:created>
  <dcterms:modified xsi:type="dcterms:W3CDTF">2022-06-25T06:33:58Z</dcterms:modified>
</cp:coreProperties>
</file>