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18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4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72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5A18F-AA42-46CD-9161-F3F2B32E939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6C18B-267C-4925-865F-42F348A4F26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0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10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93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63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70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7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99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70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19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AMPY AHY JESOA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mbola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velona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ety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Ampy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ahy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Jesoa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faniriako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hiraikitra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ampoko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Na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jamba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masoko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esorina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hitalahoako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hangatahiko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ô </a:t>
            </a: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ô </a:t>
            </a: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mbola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velona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ety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Ampy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ahy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Jesoa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faniriako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hiraikitra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ampoko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Handrandraiko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anio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hifantoka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hijery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akory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hanafotra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hitalahoako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hangatahiko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ô </a:t>
            </a: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ô </a:t>
            </a: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mbola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velona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ety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Ampy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ahy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Jesoa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faniriako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hiraikitra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ampoko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Tano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mafy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hifikirako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</a:t>
            </a:r>
            <a:r>
              <a:rPr lang="en-GB" dirty="0" err="1" smtClean="0">
                <a:solidFill>
                  <a:schemeClr val="tx1"/>
                </a:solidFill>
              </a:rPr>
              <a:t>minao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valifatin’ny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hitalahoako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hangatahiko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ô </a:t>
            </a: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ô </a:t>
            </a: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72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AMPY AHY JESOA</vt:lpstr>
      <vt:lpstr>Raha mbola velona ka miaina ety Ampy ahy Jesoa Ampy ahy Jesoa</vt:lpstr>
      <vt:lpstr>Zay no hany faniriako Tompo ô Ny hiraikitra ao ampoko Fa ampy ahy Jesoa</vt:lpstr>
      <vt:lpstr>Handrandraiko anio Ny maso hifantoka aminao Tsy hijery akory izany ady hanafotra ahy</vt:lpstr>
      <vt:lpstr>Ny hany hitalahoako sy hangatahiko aminao ô Ampy ahy Jesoa ô ampy ahy Jesoa</vt:lpstr>
      <vt:lpstr>Raha mbola velona ka miaina ety Ampy ahy Jesoa Ampy ahy Jesoa </vt:lpstr>
      <vt:lpstr>Zay no hany faniriako Tompo ô Ny hiraikitra ao ampoko Fa ampy ahy Jesoa</vt:lpstr>
      <vt:lpstr>Tano mafy aho mba hifikirako Aminao Tsy ahoako izay ho valifatin’ny tsy tia</vt:lpstr>
      <vt:lpstr>Ny hany hitalahoako sy hangatahiko aminao ô Ampy ahy Jesoa ô ampy ahy Jesoa</vt:lpstr>
      <vt:lpstr>Raha mbola velona ka miaina ety Ampy ahy Jesoa Ampy ahy Jesoa </vt:lpstr>
      <vt:lpstr>Zay no hany faniriako Tompo ô Ny hiraikitra ao ampoko Fa ampy ahy Jesoa</vt:lpstr>
      <vt:lpstr>Na ho jamba aza ireo masoko ireo ka esorina amiko ny aina sy ny feo</vt:lpstr>
      <vt:lpstr>Ny hany hitalahoako sy hangatahiko aminao ô Ampy ahy Jesoa ô ampy ahy Jesoa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AMPY AHY JESOA</dc:title>
  <dc:creator>AKV</dc:creator>
  <cp:lastModifiedBy>tsiory</cp:lastModifiedBy>
  <cp:revision>3</cp:revision>
  <dcterms:created xsi:type="dcterms:W3CDTF">2023-07-12T06:29:34Z</dcterms:created>
  <dcterms:modified xsi:type="dcterms:W3CDTF">2023-10-29T17:18:14Z</dcterms:modified>
</cp:coreProperties>
</file>