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70" r:id="rId4"/>
    <p:sldId id="260" r:id="rId5"/>
    <p:sldId id="271" r:id="rId6"/>
    <p:sldId id="272" r:id="rId7"/>
    <p:sldId id="273" r:id="rId8"/>
    <p:sldId id="278" r:id="rId9"/>
    <p:sldId id="279" r:id="rId10"/>
    <p:sldId id="274" r:id="rId11"/>
    <p:sldId id="275" r:id="rId12"/>
    <p:sldId id="280" r:id="rId13"/>
    <p:sldId id="281" r:id="rId14"/>
    <p:sldId id="276" r:id="rId15"/>
    <p:sldId id="277" r:id="rId16"/>
    <p:sldId id="282" r:id="rId17"/>
    <p:sldId id="28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6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79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92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37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59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8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92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3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7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0C091-D77B-42DD-8060-C43474A5A6B9}" type="datetimeFigureOut"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BABC0-118F-4BCF-9146-26DB371E40DB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30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339023"/>
            <a:ext cx="9144000" cy="3913664"/>
          </a:xfrm>
        </p:spPr>
        <p:txBody>
          <a:bodyPr>
            <a:normAutofit/>
          </a:bodyPr>
          <a:lstStyle/>
          <a:p>
            <a:pPr algn="ctr"/>
            <a:r>
              <a:rPr lang="fr-FR" sz="7200" b="1" i="1" dirty="0" smtClean="0">
                <a:latin typeface="Cooper Std Black" panose="0208090304030B020404" pitchFamily="18" charset="0"/>
              </a:rPr>
              <a:t>ANAO </a:t>
            </a:r>
            <a:r>
              <a:rPr lang="fr-FR" sz="7200" b="1" i="1" dirty="0" smtClean="0">
                <a:latin typeface="Cooper Std Black" panose="0208090304030B020404" pitchFamily="18" charset="0"/>
              </a:rPr>
              <a:t>NO NINDRAMIKO</a:t>
            </a:r>
            <a:endParaRPr lang="fr-FR" sz="5400" dirty="0">
              <a:latin typeface="Cooper Std Black" panose="02080903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449943"/>
            <a:ext cx="9144000" cy="6408056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‘Zay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nomenao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na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saina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hamasino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avokoa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783771"/>
            <a:ext cx="9144000" cy="6074228"/>
          </a:xfrm>
        </p:spPr>
        <p:txBody>
          <a:bodyPr>
            <a:normAutofit/>
          </a:bodyPr>
          <a:lstStyle/>
          <a:p>
            <a:pPr algn="ctr"/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honeno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ho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tempolinao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antsoiko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inon’inona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 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7800" i="1" u="sng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en-US" sz="7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:</a:t>
            </a:r>
            <a:endParaRPr lang="fr-FR" sz="7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talenta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fahaizana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saina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</a:p>
          <a:p>
            <a:pPr algn="ctr"/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nentiko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ampiasaina</a:t>
            </a:r>
            <a:endParaRPr lang="fr-FR" sz="7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endParaRPr lang="fr-FR" sz="7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362857"/>
            <a:ext cx="9144000" cy="6495142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(x2)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kilalao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(x2)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amiko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nindramiko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856343"/>
            <a:ext cx="9144000" cy="6001656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iriko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hitohy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fifialiana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izany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ho lava na ho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fohy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iainako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377371"/>
            <a:ext cx="9144000" cy="6480628"/>
          </a:xfrm>
        </p:spPr>
        <p:txBody>
          <a:bodyPr>
            <a:normAutofit/>
          </a:bodyPr>
          <a:lstStyle/>
          <a:p>
            <a:pPr algn="ctr"/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omeo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hery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irery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</a:p>
          <a:p>
            <a:pPr algn="ctr"/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hahatontosa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atao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7800" i="1" u="sng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en-US" sz="7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:</a:t>
            </a:r>
            <a:endParaRPr lang="fr-FR" sz="7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talenta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fahaizana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saina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</a:p>
          <a:p>
            <a:pPr algn="ctr"/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nentiko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ampiasaina</a:t>
            </a:r>
            <a:endParaRPr lang="fr-FR" sz="7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endParaRPr lang="fr-FR" sz="7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261257"/>
            <a:ext cx="9144000" cy="6596742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(x2)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kilalao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(x2)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amiko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nindra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…mi…ko 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420914"/>
            <a:ext cx="9144000" cy="6437086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fiainako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manontolo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</a:p>
          <a:p>
            <a:pPr algn="ctr"/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Hatramin’ny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ela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narindranao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daholo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na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taiza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naleha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8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798286"/>
            <a:ext cx="9144000" cy="6059713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lazaiko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</a:p>
          <a:p>
            <a:pPr algn="ctr"/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azoko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‘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takatry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saiko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hisaorako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7800" i="1" u="sng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en-US" sz="7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:</a:t>
            </a:r>
            <a:endParaRPr lang="fr-FR" sz="7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talenta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fahaizana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saina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</a:p>
          <a:p>
            <a:pPr algn="ctr"/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nentiko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ampiasaina</a:t>
            </a:r>
            <a:endParaRPr lang="fr-FR" sz="7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endParaRPr lang="fr-FR" sz="7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420914"/>
            <a:ext cx="9144000" cy="6437085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(x2)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kilalao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(x2)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amiko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nindramiko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259882"/>
            <a:ext cx="9144000" cy="6598117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tongotro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aman-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tanako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masoko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Zay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lazaiko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hoe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fananako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avokoa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754743"/>
            <a:ext cx="9144000" cy="6103256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n’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inon’inona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lazaiko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N’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inon’inona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vokatry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fanomezana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7800" i="1" u="sng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en-US" sz="78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:</a:t>
            </a:r>
            <a:endParaRPr lang="fr-FR" sz="7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talenta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fahaizana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saina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</a:p>
          <a:p>
            <a:pPr algn="ctr"/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nentiko</a:t>
            </a:r>
            <a:r>
              <a:rPr lang="fr-FR" sz="78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78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ampiasaina</a:t>
            </a:r>
            <a:endParaRPr lang="fr-FR" sz="7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endParaRPr lang="fr-FR" sz="7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0" y="348343"/>
            <a:ext cx="9144000" cy="6509656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(x2)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dia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kilalao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(x2)</a:t>
            </a: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amiko</a:t>
            </a:r>
            <a:endParaRPr lang="fr-FR" sz="72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ireny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nindramiko</a:t>
            </a:r>
            <a:r>
              <a:rPr lang="fr-FR" sz="72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sz="6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313</Words>
  <Application>Microsoft Office PowerPoint</Application>
  <PresentationFormat>Affichage à l'écran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Cooper Std Black</vt:lpstr>
      <vt:lpstr>Helvetica Inserat LT Std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12</cp:revision>
  <dcterms:created xsi:type="dcterms:W3CDTF">2021-02-12T08:25:27Z</dcterms:created>
  <dcterms:modified xsi:type="dcterms:W3CDTF">2023-10-29T17:17:30Z</dcterms:modified>
</cp:coreProperties>
</file>