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73" r:id="rId5"/>
    <p:sldId id="281" r:id="rId6"/>
    <p:sldId id="261" r:id="rId7"/>
    <p:sldId id="262" r:id="rId8"/>
    <p:sldId id="271" r:id="rId9"/>
    <p:sldId id="280" r:id="rId10"/>
    <p:sldId id="265" r:id="rId11"/>
    <p:sldId id="266" r:id="rId12"/>
    <p:sldId id="275" r:id="rId13"/>
    <p:sldId id="279" r:id="rId14"/>
    <p:sldId id="277" r:id="rId15"/>
    <p:sldId id="278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678"/>
    <a:srgbClr val="130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49D-3C53-4E35-857E-43D89C6875C0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C932-D3B9-44F0-BC98-0AA81CCBAC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33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49D-3C53-4E35-857E-43D89C6875C0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C932-D3B9-44F0-BC98-0AA81CCBAC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5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49D-3C53-4E35-857E-43D89C6875C0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C932-D3B9-44F0-BC98-0AA81CCBAC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97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49D-3C53-4E35-857E-43D89C6875C0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C932-D3B9-44F0-BC98-0AA81CCBAC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88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49D-3C53-4E35-857E-43D89C6875C0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C932-D3B9-44F0-BC98-0AA81CCBAC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13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49D-3C53-4E35-857E-43D89C6875C0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C932-D3B9-44F0-BC98-0AA81CCBAC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24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49D-3C53-4E35-857E-43D89C6875C0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C932-D3B9-44F0-BC98-0AA81CCBAC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14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49D-3C53-4E35-857E-43D89C6875C0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C932-D3B9-44F0-BC98-0AA81CCBAC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9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49D-3C53-4E35-857E-43D89C6875C0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C932-D3B9-44F0-BC98-0AA81CCBAC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12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49D-3C53-4E35-857E-43D89C6875C0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C932-D3B9-44F0-BC98-0AA81CCBAC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06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49D-3C53-4E35-857E-43D89C6875C0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C932-D3B9-44F0-BC98-0AA81CCBAC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22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2D49D-3C53-4E35-857E-43D89C6875C0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C932-D3B9-44F0-BC98-0AA81CCBAC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11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0470" y="1527312"/>
            <a:ext cx="7772400" cy="2387600"/>
          </a:xfrm>
        </p:spPr>
        <p:txBody>
          <a:bodyPr/>
          <a:lstStyle/>
          <a:p>
            <a:r>
              <a:rPr lang="fr-FR" dirty="0" smtClean="0">
                <a:solidFill>
                  <a:srgbClr val="170678"/>
                </a:solidFill>
                <a:latin typeface="Bemio" panose="02000000000000000000" pitchFamily="50" charset="0"/>
              </a:rPr>
              <a:t>ANDEHA ISIKA HIARAKA </a:t>
            </a:r>
            <a:endParaRPr lang="fr-FR" dirty="0">
              <a:solidFill>
                <a:srgbClr val="170678"/>
              </a:solidFill>
              <a:latin typeface="Bemio" panose="02000000000000000000" pitchFamily="50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9" r="15594"/>
          <a:stretch/>
        </p:blipFill>
        <p:spPr>
          <a:xfrm>
            <a:off x="0" y="0"/>
            <a:ext cx="1619562" cy="6858000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520016" y="4167050"/>
            <a:ext cx="7573308" cy="657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>
                <a:solidFill>
                  <a:srgbClr val="170678"/>
                </a:solidFill>
                <a:latin typeface="Bahnschrift SemiBold" panose="020B0502040204020203" pitchFamily="34" charset="0"/>
              </a:rPr>
              <a:t>ANDRIANARILALA Honoré</a:t>
            </a:r>
            <a:endParaRPr lang="fr-FR" sz="3200" dirty="0">
              <a:solidFill>
                <a:srgbClr val="170678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3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9" r="15594"/>
          <a:stretch/>
        </p:blipFill>
        <p:spPr>
          <a:xfrm>
            <a:off x="0" y="0"/>
            <a:ext cx="161956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3 </a:t>
            </a:r>
            <a:r>
              <a:rPr lang="fi-FI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Jesoa Kristy no Tsitoha</a:t>
            </a:r>
          </a:p>
          <a:p>
            <a:pPr algn="ctr"/>
            <a:r>
              <a:rPr lang="fi-FI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Monina eto mampifoha</a:t>
            </a:r>
            <a:endParaRPr lang="fr-FR" sz="8000" dirty="0">
              <a:solidFill>
                <a:srgbClr val="170678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9" r="15594"/>
          <a:stretch/>
        </p:blipFill>
        <p:spPr>
          <a:xfrm>
            <a:off x="0" y="0"/>
            <a:ext cx="161956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 i </a:t>
            </a:r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Madagasikara</a:t>
            </a:r>
            <a:endParaRPr lang="fr-FR" sz="8000" dirty="0" smtClean="0">
              <a:solidFill>
                <a:srgbClr val="170678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manova</a:t>
            </a:r>
            <a: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tantara</a:t>
            </a:r>
            <a:endParaRPr lang="fr-FR" sz="8000" dirty="0">
              <a:solidFill>
                <a:srgbClr val="170678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9" r="15594"/>
          <a:stretch/>
        </p:blipFill>
        <p:spPr>
          <a:xfrm>
            <a:off x="0" y="0"/>
            <a:ext cx="161956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rgbClr val="170678"/>
                </a:solidFill>
                <a:latin typeface="Bahnschrift SemiBold" panose="020B0502040204020203" pitchFamily="34" charset="0"/>
              </a:rPr>
              <a:t>Ref :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Andeha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ary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isika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hiaraka</a:t>
            </a:r>
            <a:endParaRPr lang="fr-FR" sz="8000" dirty="0">
              <a:solidFill>
                <a:srgbClr val="170678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Hanohy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hatrany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hihazakazaka</a:t>
            </a:r>
            <a:endParaRPr lang="fr-FR" sz="8000" dirty="0">
              <a:solidFill>
                <a:srgbClr val="170678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9" r="15594"/>
          <a:stretch/>
        </p:blipFill>
        <p:spPr>
          <a:xfrm>
            <a:off x="0" y="0"/>
            <a:ext cx="161956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Vontosy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Filazantsara</a:t>
            </a:r>
            <a:endParaRPr lang="fr-FR" sz="8000" dirty="0">
              <a:solidFill>
                <a:srgbClr val="170678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i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Madagasikara</a:t>
            </a:r>
            <a:endParaRPr lang="fr-FR" sz="11500" dirty="0">
              <a:solidFill>
                <a:srgbClr val="170678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9" r="15594"/>
          <a:stretch/>
        </p:blipFill>
        <p:spPr>
          <a:xfrm>
            <a:off x="0" y="0"/>
            <a:ext cx="161956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rgbClr val="170678"/>
                </a:solidFill>
                <a:latin typeface="Bahnschrift SemiBold" panose="020B0502040204020203" pitchFamily="34" charset="0"/>
              </a:rPr>
              <a:t>Ref :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Andeha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ary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isika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hiaraka</a:t>
            </a:r>
            <a:endParaRPr lang="fr-FR" sz="8000" dirty="0">
              <a:solidFill>
                <a:srgbClr val="170678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Hanohy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hatrany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hihazakazaka</a:t>
            </a:r>
            <a:endParaRPr lang="fr-FR" sz="8000" dirty="0">
              <a:solidFill>
                <a:srgbClr val="170678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9" r="15594"/>
          <a:stretch/>
        </p:blipFill>
        <p:spPr>
          <a:xfrm>
            <a:off x="0" y="0"/>
            <a:ext cx="161956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Vontosy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Filazantsara</a:t>
            </a:r>
            <a:endParaRPr lang="fr-FR" sz="8000" dirty="0">
              <a:solidFill>
                <a:srgbClr val="170678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i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Madagasikara</a:t>
            </a:r>
            <a:endParaRPr lang="fr-FR" sz="11500" dirty="0">
              <a:solidFill>
                <a:srgbClr val="170678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2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9" r="15594"/>
          <a:stretch/>
        </p:blipFill>
        <p:spPr>
          <a:xfrm>
            <a:off x="0" y="0"/>
            <a:ext cx="161956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1 Jesoa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Kristy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Mpamonjy</a:t>
            </a:r>
            <a:endParaRPr lang="fr-FR" sz="8000" dirty="0">
              <a:solidFill>
                <a:srgbClr val="170678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Andriamanitray</a:t>
            </a:r>
            <a:endParaRPr lang="fr-FR" sz="8000" dirty="0">
              <a:solidFill>
                <a:srgbClr val="170678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9" r="15594"/>
          <a:stretch/>
        </p:blipFill>
        <p:spPr>
          <a:xfrm>
            <a:off x="0" y="0"/>
            <a:ext cx="161956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Filazantsara</a:t>
            </a:r>
            <a:endParaRPr lang="fr-FR" sz="8000" dirty="0" smtClean="0">
              <a:solidFill>
                <a:srgbClr val="170678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‘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L</a:t>
            </a:r>
            <a: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ay </a:t>
            </a:r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miova</a:t>
            </a:r>
            <a: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anio</a:t>
            </a:r>
            <a: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mandrakizay</a:t>
            </a:r>
            <a:endParaRPr lang="fr-FR" sz="8000" dirty="0">
              <a:solidFill>
                <a:srgbClr val="170678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4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9" r="15594"/>
          <a:stretch/>
        </p:blipFill>
        <p:spPr>
          <a:xfrm>
            <a:off x="0" y="0"/>
            <a:ext cx="161956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rgbClr val="170678"/>
                </a:solidFill>
                <a:latin typeface="Bahnschrift SemiBold" panose="020B0502040204020203" pitchFamily="34" charset="0"/>
              </a:rPr>
              <a:t>Ref :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Andeha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ary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isika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hiaraka</a:t>
            </a:r>
            <a:endParaRPr lang="fr-FR" sz="8000" dirty="0">
              <a:solidFill>
                <a:srgbClr val="170678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Hanohy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hatrany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hihazakazaka</a:t>
            </a:r>
            <a:endParaRPr lang="fr-FR" sz="8000" dirty="0">
              <a:solidFill>
                <a:srgbClr val="170678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9" r="15594"/>
          <a:stretch/>
        </p:blipFill>
        <p:spPr>
          <a:xfrm>
            <a:off x="0" y="0"/>
            <a:ext cx="161956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Vontosy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Filazantsara</a:t>
            </a:r>
            <a:endParaRPr lang="fr-FR" sz="8000" dirty="0">
              <a:solidFill>
                <a:srgbClr val="170678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i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Madagasikara</a:t>
            </a:r>
            <a:endParaRPr lang="fr-FR" sz="11500" dirty="0">
              <a:solidFill>
                <a:srgbClr val="170678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9" r="15594"/>
          <a:stretch/>
        </p:blipFill>
        <p:spPr>
          <a:xfrm>
            <a:off x="0" y="0"/>
            <a:ext cx="161956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2 Jesoa </a:t>
            </a:r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Kristy</a:t>
            </a:r>
            <a: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Mpitondra</a:t>
            </a:r>
            <a:endParaRPr lang="fr-FR" sz="8000" dirty="0" smtClean="0">
              <a:solidFill>
                <a:srgbClr val="170678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He!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m</a:t>
            </a:r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anainga</a:t>
            </a:r>
            <a: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antsika</a:t>
            </a:r>
            <a: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izao</a:t>
            </a:r>
            <a:endParaRPr lang="fr-FR" sz="8000" dirty="0">
              <a:solidFill>
                <a:srgbClr val="170678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9" r="15594"/>
          <a:stretch/>
        </p:blipFill>
        <p:spPr>
          <a:xfrm>
            <a:off x="0" y="0"/>
            <a:ext cx="161956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Miorena</a:t>
            </a:r>
            <a: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aza</a:t>
            </a:r>
            <a: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miova</a:t>
            </a:r>
            <a:endParaRPr lang="fr-FR" sz="8000" dirty="0" smtClean="0">
              <a:solidFill>
                <a:srgbClr val="170678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mpihazakazaka</a:t>
            </a:r>
            <a: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 ô, </a:t>
            </a:r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andao</a:t>
            </a:r>
            <a:r>
              <a:rPr lang="fr-FR" sz="8000" dirty="0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.</a:t>
            </a:r>
            <a:endParaRPr lang="fr-FR" sz="8000" dirty="0">
              <a:solidFill>
                <a:srgbClr val="170678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3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9" r="15594"/>
          <a:stretch/>
        </p:blipFill>
        <p:spPr>
          <a:xfrm>
            <a:off x="0" y="0"/>
            <a:ext cx="161956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rgbClr val="170678"/>
                </a:solidFill>
                <a:latin typeface="Bahnschrift SemiBold" panose="020B0502040204020203" pitchFamily="34" charset="0"/>
              </a:rPr>
              <a:t>Ref :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Andeha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ary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isika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hiaraka</a:t>
            </a:r>
            <a:endParaRPr lang="fr-FR" sz="8000" dirty="0">
              <a:solidFill>
                <a:srgbClr val="170678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Hanohy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hatrany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170678"/>
                </a:solidFill>
                <a:latin typeface="Helvetica Inserat LT Std" panose="020B0806030702050204" pitchFamily="34" charset="0"/>
              </a:rPr>
              <a:t>hihazakazaka</a:t>
            </a:r>
            <a:endParaRPr lang="fr-FR" sz="8000" dirty="0">
              <a:solidFill>
                <a:srgbClr val="170678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9" r="15594"/>
          <a:stretch/>
        </p:blipFill>
        <p:spPr>
          <a:xfrm>
            <a:off x="0" y="0"/>
            <a:ext cx="161956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Vontosy</a:t>
            </a:r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Filazantsara</a:t>
            </a:r>
            <a:endParaRPr lang="fr-FR" sz="8000" dirty="0">
              <a:solidFill>
                <a:srgbClr val="170678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>
                <a:solidFill>
                  <a:srgbClr val="170678"/>
                </a:solidFill>
                <a:latin typeface="Helvetica Inserat LT Std" panose="020B0806030702050204" pitchFamily="34" charset="0"/>
              </a:rPr>
              <a:t>i </a:t>
            </a:r>
            <a:r>
              <a:rPr lang="fr-FR" sz="8000" dirty="0" err="1">
                <a:solidFill>
                  <a:srgbClr val="170678"/>
                </a:solidFill>
                <a:latin typeface="Helvetica Inserat LT Std" panose="020B0806030702050204" pitchFamily="34" charset="0"/>
              </a:rPr>
              <a:t>Madagasikara</a:t>
            </a:r>
            <a:endParaRPr lang="fr-FR" sz="11500" dirty="0">
              <a:solidFill>
                <a:srgbClr val="170678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0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86</Words>
  <Application>Microsoft Office PowerPoint</Application>
  <PresentationFormat>Affichage à l'écran 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Bahnschrift SemiBold</vt:lpstr>
      <vt:lpstr>Bemio</vt:lpstr>
      <vt:lpstr>Calibri</vt:lpstr>
      <vt:lpstr>Calibri Light</vt:lpstr>
      <vt:lpstr>Helvetica Inserat LT Std</vt:lpstr>
      <vt:lpstr>Thème Office</vt:lpstr>
      <vt:lpstr>ANDEHA ISIKA HIARAKA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ANDEHA ISIKA HIARAKA</dc:title>
  <dc:creator>tsiory</dc:creator>
  <cp:lastModifiedBy>tsiory</cp:lastModifiedBy>
  <cp:revision>4</cp:revision>
  <dcterms:created xsi:type="dcterms:W3CDTF">2023-09-09T13:59:40Z</dcterms:created>
  <dcterms:modified xsi:type="dcterms:W3CDTF">2023-10-29T17:28:45Z</dcterms:modified>
</cp:coreProperties>
</file>