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6" r:id="rId4"/>
    <p:sldId id="278" r:id="rId5"/>
    <p:sldId id="285" r:id="rId6"/>
    <p:sldId id="267" r:id="rId7"/>
    <p:sldId id="269" r:id="rId8"/>
    <p:sldId id="279" r:id="rId9"/>
    <p:sldId id="284" r:id="rId10"/>
    <p:sldId id="270" r:id="rId11"/>
    <p:sldId id="274" r:id="rId12"/>
    <p:sldId id="271" r:id="rId13"/>
    <p:sldId id="268" r:id="rId14"/>
    <p:sldId id="282" r:id="rId15"/>
    <p:sldId id="286" r:id="rId16"/>
    <p:sldId id="273" r:id="rId17"/>
    <p:sldId id="272" r:id="rId18"/>
    <p:sldId id="281" r:id="rId19"/>
    <p:sldId id="276" r:id="rId20"/>
    <p:sldId id="28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C7EC-231D-7849-A9D3-303FA2F6E886}" type="datetimeFigureOut">
              <a:rPr lang="fr-FR" smtClean="0"/>
              <a:t>10/02/2022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0544-A92F-6B4A-8F87-E6519D5AA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283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C7EC-231D-7849-A9D3-303FA2F6E886}" type="datetimeFigureOut">
              <a:rPr lang="fr-FR" smtClean="0"/>
              <a:t>10/02/2022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0544-A92F-6B4A-8F87-E6519D5AA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3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C7EC-231D-7849-A9D3-303FA2F6E886}" type="datetimeFigureOut">
              <a:rPr lang="fr-FR" smtClean="0"/>
              <a:t>10/02/2022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0544-A92F-6B4A-8F87-E6519D5AA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74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C7EC-231D-7849-A9D3-303FA2F6E886}" type="datetimeFigureOut">
              <a:rPr lang="fr-FR" smtClean="0"/>
              <a:t>10/02/2022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0544-A92F-6B4A-8F87-E6519D5AA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11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C7EC-231D-7849-A9D3-303FA2F6E886}" type="datetimeFigureOut">
              <a:rPr lang="fr-FR" smtClean="0"/>
              <a:t>10/02/2022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0544-A92F-6B4A-8F87-E6519D5AA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96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C7EC-231D-7849-A9D3-303FA2F6E886}" type="datetimeFigureOut">
              <a:rPr lang="fr-FR" smtClean="0"/>
              <a:t>10/02/2022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0544-A92F-6B4A-8F87-E6519D5AA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2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C7EC-231D-7849-A9D3-303FA2F6E886}" type="datetimeFigureOut">
              <a:rPr lang="fr-FR" smtClean="0"/>
              <a:t>10/02/2022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0544-A92F-6B4A-8F87-E6519D5AA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04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C7EC-231D-7849-A9D3-303FA2F6E886}" type="datetimeFigureOut">
              <a:rPr lang="fr-FR" smtClean="0"/>
              <a:t>10/02/2022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0544-A92F-6B4A-8F87-E6519D5AA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46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C7EC-231D-7849-A9D3-303FA2F6E886}" type="datetimeFigureOut">
              <a:rPr lang="fr-FR" smtClean="0"/>
              <a:t>10/02/2022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0544-A92F-6B4A-8F87-E6519D5AA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45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C7EC-231D-7849-A9D3-303FA2F6E886}" type="datetimeFigureOut">
              <a:rPr lang="fr-FR" smtClean="0"/>
              <a:t>10/02/2022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0544-A92F-6B4A-8F87-E6519D5AA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19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C7EC-231D-7849-A9D3-303FA2F6E886}" type="datetimeFigureOut">
              <a:rPr lang="fr-FR" smtClean="0"/>
              <a:t>10/02/2022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0544-A92F-6B4A-8F87-E6519D5AA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02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31000">
              <a:schemeClr val="accent1">
                <a:lumMod val="45000"/>
                <a:lumOff val="55000"/>
              </a:schemeClr>
            </a:gs>
            <a:gs pos="7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CC7EC-231D-7849-A9D3-303FA2F6E886}" type="datetimeFigureOut">
              <a:rPr lang="fr-FR" smtClean="0"/>
              <a:t>10/02/2022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90544-A92F-6B4A-8F87-E6519D5AA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129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8A851D-4062-324B-84D0-A833246D6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602" y="0"/>
            <a:ext cx="9144000" cy="6858000"/>
          </a:xfrm>
        </p:spPr>
        <p:txBody>
          <a:bodyPr anchor="ctr">
            <a:normAutofit/>
          </a:bodyPr>
          <a:lstStyle/>
          <a:p>
            <a:pPr algn="ctr"/>
            <a:r>
              <a:rPr lang="fr-FR" sz="7200" b="1" i="1" dirty="0" err="1">
                <a:latin typeface="Komika Title - Brush" panose="02000506000000020004" pitchFamily="2" charset="0"/>
                <a:ea typeface="Verdana Pro Black" panose="02000000000000000000" pitchFamily="2" charset="0"/>
              </a:rPr>
              <a:t>Andriamanitra</a:t>
            </a:r>
            <a:r>
              <a:rPr lang="fr-FR" sz="7200" b="1" i="1" dirty="0">
                <a:latin typeface="Komika Title - Brush" panose="02000506000000020004" pitchFamily="2" charset="0"/>
                <a:ea typeface="Verdana Pro Black" panose="02000000000000000000" pitchFamily="2" charset="0"/>
              </a:rPr>
              <a:t> </a:t>
            </a:r>
            <a:br>
              <a:rPr lang="fr-FR" sz="7200" b="1" i="1" dirty="0">
                <a:latin typeface="Komika Title - Brush" panose="02000506000000020004" pitchFamily="2" charset="0"/>
                <a:ea typeface="Verdana Pro Black" panose="02000000000000000000" pitchFamily="2" charset="0"/>
              </a:rPr>
            </a:br>
            <a:br>
              <a:rPr lang="fr-FR" sz="7200" b="1" i="1" dirty="0">
                <a:latin typeface="Komika Title - Brush" panose="02000506000000020004" pitchFamily="2" charset="0"/>
                <a:ea typeface="Verdana Pro Black" panose="02000000000000000000" pitchFamily="2" charset="0"/>
              </a:rPr>
            </a:br>
            <a:r>
              <a:rPr lang="fr-FR" sz="7200" b="1" i="1" dirty="0" err="1">
                <a:latin typeface="Komika Title - Brush" panose="02000506000000020004" pitchFamily="2" charset="0"/>
                <a:ea typeface="Verdana Pro Black" panose="02000000000000000000" pitchFamily="2" charset="0"/>
              </a:rPr>
              <a:t>Fitiavana</a:t>
            </a:r>
            <a:br>
              <a:rPr lang="fr-FR" sz="8000" b="1" dirty="0">
                <a:latin typeface="Georgia Pro Black" panose="02000000000000000000" pitchFamily="2" charset="0"/>
                <a:ea typeface="Georgia Pro Black" panose="02000000000000000000" pitchFamily="2" charset="0"/>
              </a:rPr>
            </a:br>
            <a:br>
              <a:rPr lang="fr-FR" sz="8000" b="1">
                <a:latin typeface="Georgia Pro Black" panose="02000000000000000000" pitchFamily="2" charset="0"/>
                <a:ea typeface="Georgia Pro Black" panose="02000000000000000000" pitchFamily="2" charset="0"/>
              </a:rPr>
            </a:br>
            <a:r>
              <a:rPr lang="fr-FR" sz="8000" b="1">
                <a:latin typeface="Georgia Pro Black" panose="02000000000000000000" pitchFamily="2" charset="0"/>
                <a:ea typeface="Georgia Pro Black" panose="02000000000000000000" pitchFamily="2" charset="0"/>
              </a:rPr>
              <a:t>                  Henri</a:t>
            </a:r>
            <a:r>
              <a:rPr lang="fr-FR" sz="8000" b="1" dirty="0" err="1">
                <a:latin typeface="Georgia Pro Black" panose="02000000000000000000" pitchFamily="2" charset="0"/>
                <a:ea typeface="Georgia Pro Black" panose="02000000000000000000" pitchFamily="2" charset="0"/>
              </a:rPr>
              <a:t>.R</a:t>
            </a:r>
            <a:endParaRPr lang="fr-FR" sz="8000" b="1" dirty="0">
              <a:latin typeface="Georgia Pro Black" panose="02000000000000000000" pitchFamily="2" charset="0"/>
              <a:ea typeface="Georgia Pr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176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BE1210-1E7B-0E47-823A-35CE67948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effectLst/>
                <a:latin typeface="Helvetica Inserat LT Std" panose="020B080603070205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3-Raha </a:t>
            </a:r>
            <a:r>
              <a:rPr lang="fr-FR" sz="8000" dirty="0" err="1">
                <a:effectLst/>
                <a:latin typeface="Helvetica Inserat LT Std" panose="020B080603070205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sendra</a:t>
            </a:r>
            <a:r>
              <a:rPr lang="fr-FR" sz="8000" dirty="0">
                <a:effectLst/>
                <a:latin typeface="Helvetica Inserat LT Std" panose="020B080603070205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fr-FR" sz="8000" dirty="0">
                <a:effectLst/>
                <a:latin typeface="Helvetica Inserat LT Std" panose="020B080603070205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8000" dirty="0" err="1">
                <a:effectLst/>
                <a:latin typeface="Helvetica Inserat LT Std" panose="020B080603070205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fifaliana</a:t>
            </a:r>
            <a:br>
              <a:rPr lang="fr-FR" sz="8000" dirty="0">
                <a:effectLst/>
                <a:latin typeface="Helvetica Inserat LT Std" panose="020B080603070205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8000" dirty="0" err="1">
                <a:effectLst/>
                <a:latin typeface="Helvetica Inserat LT Std" panose="020B080603070205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Aza</a:t>
            </a:r>
            <a:r>
              <a:rPr lang="fr-FR" sz="8000" dirty="0">
                <a:effectLst/>
                <a:latin typeface="Helvetica Inserat LT Std" panose="020B080603070205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8000" dirty="0" err="1">
                <a:effectLst/>
                <a:latin typeface="Helvetica Inserat LT Std" panose="020B080603070205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avela</a:t>
            </a:r>
            <a:r>
              <a:rPr lang="fr-FR" sz="8000" dirty="0">
                <a:effectLst/>
                <a:latin typeface="Helvetica Inserat LT Std" panose="020B080603070205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 </a:t>
            </a:r>
            <a:r>
              <a:rPr lang="fr-FR" sz="8000" dirty="0" err="1">
                <a:effectLst/>
                <a:latin typeface="Helvetica Inserat LT Std" panose="020B080603070205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variana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547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BE1210-1E7B-0E47-823A-35CE67948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Raha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tojo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fahoriana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diso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fanampiana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0021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BE1210-1E7B-0E47-823A-35CE67948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Tahio</a:t>
            </a:r>
            <a:r>
              <a:rPr lang="fr-FR" sz="8000" dirty="0">
                <a:latin typeface="Helvetica Inserat LT Std" panose="020B0806030702050204" pitchFamily="34" charset="0"/>
              </a:rPr>
              <a:t> e ! </a:t>
            </a:r>
            <a:r>
              <a:rPr lang="fr-FR" sz="8000" dirty="0" err="1">
                <a:latin typeface="Helvetica Inserat LT Std" panose="020B0806030702050204" pitchFamily="34" charset="0"/>
              </a:rPr>
              <a:t>Tahio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Zanahary</a:t>
            </a:r>
            <a:r>
              <a:rPr lang="fr-FR" sz="8000" dirty="0">
                <a:latin typeface="Helvetica Inserat LT Std" panose="020B0806030702050204" pitchFamily="34" charset="0"/>
              </a:rPr>
              <a:t> !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Na </a:t>
            </a:r>
            <a:r>
              <a:rPr lang="fr-FR" sz="8000" dirty="0" err="1">
                <a:latin typeface="Helvetica Inserat LT Std" panose="020B0806030702050204" pitchFamily="34" charset="0"/>
              </a:rPr>
              <a:t>finaritra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ireo</a:t>
            </a:r>
            <a:r>
              <a:rPr lang="fr-FR" sz="8000" dirty="0">
                <a:latin typeface="Helvetica Inserat LT Std" panose="020B0806030702050204" pitchFamily="34" charset="0"/>
              </a:rPr>
              <a:t> na </a:t>
            </a:r>
            <a:r>
              <a:rPr lang="fr-FR" sz="8000" dirty="0" err="1">
                <a:latin typeface="Helvetica Inserat LT Std" panose="020B0806030702050204" pitchFamily="34" charset="0"/>
              </a:rPr>
              <a:t>marary</a:t>
            </a:r>
            <a:r>
              <a:rPr lang="fr-FR" sz="8000" dirty="0">
                <a:latin typeface="Helvetica Inserat LT Std" panose="020B080603070205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870681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BE1210-1E7B-0E47-823A-35CE67948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Arovy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ireo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hatrany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hatrany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Fa </a:t>
            </a:r>
            <a:r>
              <a:rPr lang="fr-FR" sz="8000" dirty="0" err="1">
                <a:latin typeface="Helvetica Inserat LT Std" panose="020B0806030702050204" pitchFamily="34" charset="0"/>
              </a:rPr>
              <a:t>malama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anie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tany</a:t>
            </a:r>
            <a:r>
              <a:rPr lang="fr-FR" sz="8000" dirty="0">
                <a:latin typeface="Helvetica Inserat LT Std" panose="020B0806030702050204" pitchFamily="34" charset="0"/>
              </a:rPr>
              <a:t> !!!</a:t>
            </a:r>
          </a:p>
        </p:txBody>
      </p:sp>
    </p:spTree>
    <p:extLst>
      <p:ext uri="{BB962C8B-B14F-4D97-AF65-F5344CB8AC3E}">
        <p14:creationId xmlns:p14="http://schemas.microsoft.com/office/powerpoint/2010/main" val="2688282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BE1210-1E7B-0E47-823A-35CE67948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Arovy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ireo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hatrany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hatrany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Fa </a:t>
            </a:r>
            <a:r>
              <a:rPr lang="fr-FR" sz="8000" dirty="0" err="1">
                <a:latin typeface="Helvetica Inserat LT Std" panose="020B0806030702050204" pitchFamily="34" charset="0"/>
              </a:rPr>
              <a:t>malama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anie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tany</a:t>
            </a:r>
            <a:r>
              <a:rPr lang="fr-FR" sz="8000" dirty="0">
                <a:latin typeface="Helvetica Inserat LT Std" panose="020B0806030702050204" pitchFamily="34" charset="0"/>
              </a:rPr>
              <a:t> !!!</a:t>
            </a:r>
          </a:p>
        </p:txBody>
      </p:sp>
    </p:spTree>
    <p:extLst>
      <p:ext uri="{BB962C8B-B14F-4D97-AF65-F5344CB8AC3E}">
        <p14:creationId xmlns:p14="http://schemas.microsoft.com/office/powerpoint/2010/main" val="3638019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8A851D-4062-324B-84D0-A833246D6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602" y="0"/>
            <a:ext cx="9144000" cy="6858000"/>
          </a:xfrm>
        </p:spPr>
        <p:txBody>
          <a:bodyPr anchor="ctr">
            <a:normAutofit/>
          </a:bodyPr>
          <a:lstStyle/>
          <a:p>
            <a:pPr algn="ctr"/>
            <a:r>
              <a:rPr lang="fr-FR" sz="7200" b="1" i="1" dirty="0" err="1">
                <a:latin typeface="Komika Title - Brush" panose="02000506000000020004" pitchFamily="2" charset="0"/>
                <a:ea typeface="Verdana Pro Black" panose="02000000000000000000" pitchFamily="2" charset="0"/>
              </a:rPr>
              <a:t>Andriamanitra</a:t>
            </a:r>
            <a:r>
              <a:rPr lang="fr-FR" sz="7200" b="1" i="1" dirty="0">
                <a:latin typeface="Komika Title - Brush" panose="02000506000000020004" pitchFamily="2" charset="0"/>
                <a:ea typeface="Verdana Pro Black" panose="02000000000000000000" pitchFamily="2" charset="0"/>
              </a:rPr>
              <a:t> </a:t>
            </a:r>
            <a:br>
              <a:rPr lang="fr-FR" sz="7200" b="1" i="1" dirty="0">
                <a:latin typeface="Komika Title - Brush" panose="02000506000000020004" pitchFamily="2" charset="0"/>
                <a:ea typeface="Verdana Pro Black" panose="02000000000000000000" pitchFamily="2" charset="0"/>
              </a:rPr>
            </a:br>
            <a:br>
              <a:rPr lang="fr-FR" sz="7200" b="1" i="1" dirty="0">
                <a:latin typeface="Komika Title - Brush" panose="02000506000000020004" pitchFamily="2" charset="0"/>
                <a:ea typeface="Verdana Pro Black" panose="02000000000000000000" pitchFamily="2" charset="0"/>
              </a:rPr>
            </a:br>
            <a:r>
              <a:rPr lang="fr-FR" sz="7200" b="1" i="1" dirty="0" err="1">
                <a:latin typeface="Komika Title - Brush" panose="02000506000000020004" pitchFamily="2" charset="0"/>
                <a:ea typeface="Verdana Pro Black" panose="02000000000000000000" pitchFamily="2" charset="0"/>
              </a:rPr>
              <a:t>Fitiavana</a:t>
            </a:r>
            <a:br>
              <a:rPr lang="fr-FR" sz="8000" b="1" dirty="0">
                <a:latin typeface="Georgia Pro Black" panose="02000000000000000000" pitchFamily="2" charset="0"/>
                <a:ea typeface="Georgia Pro Black" panose="02000000000000000000" pitchFamily="2" charset="0"/>
              </a:rPr>
            </a:br>
            <a:br>
              <a:rPr lang="fr-FR" sz="8000" b="1">
                <a:latin typeface="Georgia Pro Black" panose="02000000000000000000" pitchFamily="2" charset="0"/>
                <a:ea typeface="Georgia Pro Black" panose="02000000000000000000" pitchFamily="2" charset="0"/>
              </a:rPr>
            </a:br>
            <a:r>
              <a:rPr lang="fr-FR" sz="8000" b="1">
                <a:latin typeface="Georgia Pro Black" panose="02000000000000000000" pitchFamily="2" charset="0"/>
                <a:ea typeface="Georgia Pro Black" panose="02000000000000000000" pitchFamily="2" charset="0"/>
              </a:rPr>
              <a:t>                  Henri</a:t>
            </a:r>
            <a:r>
              <a:rPr lang="fr-FR" sz="8000" b="1" dirty="0" err="1">
                <a:latin typeface="Georgia Pro Black" panose="02000000000000000000" pitchFamily="2" charset="0"/>
                <a:ea typeface="Georgia Pro Black" panose="02000000000000000000" pitchFamily="2" charset="0"/>
              </a:rPr>
              <a:t>.R</a:t>
            </a:r>
            <a:endParaRPr lang="fr-FR" sz="8000" b="1" dirty="0">
              <a:latin typeface="Georgia Pro Black" panose="02000000000000000000" pitchFamily="2" charset="0"/>
              <a:ea typeface="Georgia Pr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343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BE1210-1E7B-0E47-823A-35CE67948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latin typeface="Helvetica Inserat LT Std" panose="020B0806030702050204" pitchFamily="34" charset="0"/>
              </a:rPr>
              <a:t>4-Raha </a:t>
            </a:r>
            <a:r>
              <a:rPr lang="fr-FR" sz="8000" dirty="0" err="1">
                <a:latin typeface="Helvetica Inserat LT Std" panose="020B0806030702050204" pitchFamily="34" charset="0"/>
              </a:rPr>
              <a:t>sendra</a:t>
            </a:r>
            <a:r>
              <a:rPr lang="fr-FR" sz="8000" dirty="0">
                <a:latin typeface="Helvetica Inserat LT Std" panose="020B0806030702050204" pitchFamily="34" charset="0"/>
              </a:rPr>
              <a:t> ka </a:t>
            </a:r>
            <a:r>
              <a:rPr lang="fr-FR" sz="8000" dirty="0" err="1">
                <a:latin typeface="Helvetica Inserat LT Std" panose="020B0806030702050204" pitchFamily="34" charset="0"/>
              </a:rPr>
              <a:t>mivena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Fa </a:t>
            </a:r>
            <a:r>
              <a:rPr lang="fr-FR" sz="8000" dirty="0" err="1">
                <a:latin typeface="Helvetica Inserat LT Std" panose="020B0806030702050204" pitchFamily="34" charset="0"/>
              </a:rPr>
              <a:t>hoe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resim-pahalemena</a:t>
            </a:r>
            <a:r>
              <a:rPr lang="fr-FR" sz="8000" dirty="0">
                <a:latin typeface="Helvetica Inserat LT Std" panose="020B080603070205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044470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BE1210-1E7B-0E47-823A-35CE67948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latin typeface="Helvetica Inserat LT Std" panose="020B0806030702050204" pitchFamily="34" charset="0"/>
              </a:rPr>
              <a:t>Dia </a:t>
            </a:r>
            <a:r>
              <a:rPr lang="fr-FR" sz="8000" dirty="0" err="1">
                <a:latin typeface="Helvetica Inserat LT Std" panose="020B0806030702050204" pitchFamily="34" charset="0"/>
              </a:rPr>
              <a:t>omeo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fahendrena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Mba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hahay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manarin-tena</a:t>
            </a:r>
            <a:r>
              <a:rPr lang="fr-FR" sz="8000" dirty="0">
                <a:latin typeface="Georgia Pro Black" panose="02040A020504050202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0471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BE1210-1E7B-0E47-823A-35CE67948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Tahio</a:t>
            </a:r>
            <a:r>
              <a:rPr lang="fr-FR" sz="8000" dirty="0">
                <a:latin typeface="Helvetica Inserat LT Std" panose="020B0806030702050204" pitchFamily="34" charset="0"/>
              </a:rPr>
              <a:t> e ! </a:t>
            </a:r>
            <a:r>
              <a:rPr lang="fr-FR" sz="8000" dirty="0" err="1">
                <a:latin typeface="Helvetica Inserat LT Std" panose="020B0806030702050204" pitchFamily="34" charset="0"/>
              </a:rPr>
              <a:t>Tahio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Zanahary</a:t>
            </a:r>
            <a:r>
              <a:rPr lang="fr-FR" sz="8000" dirty="0">
                <a:latin typeface="Helvetica Inserat LT Std" panose="020B0806030702050204" pitchFamily="34" charset="0"/>
              </a:rPr>
              <a:t> !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Na </a:t>
            </a:r>
            <a:r>
              <a:rPr lang="fr-FR" sz="8000" dirty="0" err="1">
                <a:latin typeface="Helvetica Inserat LT Std" panose="020B0806030702050204" pitchFamily="34" charset="0"/>
              </a:rPr>
              <a:t>finaritra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ireo</a:t>
            </a:r>
            <a:r>
              <a:rPr lang="fr-FR" sz="8000" dirty="0">
                <a:latin typeface="Helvetica Inserat LT Std" panose="020B0806030702050204" pitchFamily="34" charset="0"/>
              </a:rPr>
              <a:t> na </a:t>
            </a:r>
            <a:r>
              <a:rPr lang="fr-FR" sz="8000" dirty="0" err="1">
                <a:latin typeface="Helvetica Inserat LT Std" panose="020B0806030702050204" pitchFamily="34" charset="0"/>
              </a:rPr>
              <a:t>marary</a:t>
            </a:r>
            <a:r>
              <a:rPr lang="fr-FR" sz="8000" dirty="0">
                <a:latin typeface="Helvetica Inserat LT Std" panose="020B080603070205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045001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BE1210-1E7B-0E47-823A-35CE67948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Arovy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ireo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hatrany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hatrany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Fa </a:t>
            </a:r>
            <a:r>
              <a:rPr lang="fr-FR" sz="8000" dirty="0" err="1">
                <a:latin typeface="Helvetica Inserat LT Std" panose="020B0806030702050204" pitchFamily="34" charset="0"/>
              </a:rPr>
              <a:t>malama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anie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tany</a:t>
            </a:r>
            <a:r>
              <a:rPr lang="fr-FR" sz="8000" dirty="0">
                <a:latin typeface="Helvetica Inserat LT Std" panose="020B0806030702050204" pitchFamily="34" charset="0"/>
              </a:rPr>
              <a:t> !!!</a:t>
            </a:r>
          </a:p>
        </p:txBody>
      </p:sp>
    </p:spTree>
    <p:extLst>
      <p:ext uri="{BB962C8B-B14F-4D97-AF65-F5344CB8AC3E}">
        <p14:creationId xmlns:p14="http://schemas.microsoft.com/office/powerpoint/2010/main" val="305329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07CA42-7393-F345-87EC-3DEF5E8F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>
                <a:effectLst/>
                <a:latin typeface="Helvetica Inserat LT Std" panose="020B080603070205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1-Andriamanitra </a:t>
            </a:r>
            <a:r>
              <a:rPr lang="fr-FR" sz="8000" dirty="0" err="1">
                <a:effectLst/>
                <a:latin typeface="Helvetica Inserat LT Std" panose="020B080603070205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fitiavana</a:t>
            </a:r>
            <a:br>
              <a:rPr lang="fr-FR" sz="8000" dirty="0">
                <a:effectLst/>
                <a:latin typeface="Helvetica Inserat LT Std" panose="020B080603070205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8000" dirty="0" err="1">
                <a:effectLst/>
                <a:latin typeface="Helvetica Inserat LT Std" panose="020B080603070205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Ianao</a:t>
            </a:r>
            <a:r>
              <a:rPr lang="fr-FR" sz="8000" dirty="0">
                <a:effectLst/>
                <a:latin typeface="Helvetica Inserat LT Std" panose="020B080603070205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fr-FR" sz="8000" dirty="0" err="1">
                <a:effectLst/>
                <a:latin typeface="Helvetica Inserat LT Std" panose="020B080603070205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fr-FR" sz="8000" dirty="0">
                <a:effectLst/>
                <a:latin typeface="Helvetica Inserat LT Std" panose="020B080603070205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8000" dirty="0" err="1">
                <a:effectLst/>
                <a:latin typeface="Helvetica Inserat LT Std" panose="020B080603070205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nampiray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723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BE1210-1E7B-0E47-823A-35CE67948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Arovy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ireo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hatrany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hatrany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Fa </a:t>
            </a:r>
            <a:r>
              <a:rPr lang="fr-FR" sz="8000" dirty="0" err="1">
                <a:latin typeface="Helvetica Inserat LT Std" panose="020B0806030702050204" pitchFamily="34" charset="0"/>
              </a:rPr>
              <a:t>malama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anie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tany</a:t>
            </a:r>
            <a:r>
              <a:rPr lang="fr-FR" sz="8000" dirty="0">
                <a:latin typeface="Helvetica Inserat LT Std" panose="020B0806030702050204" pitchFamily="34" charset="0"/>
              </a:rPr>
              <a:t> !!!</a:t>
            </a:r>
          </a:p>
        </p:txBody>
      </p:sp>
    </p:spTree>
    <p:extLst>
      <p:ext uri="{BB962C8B-B14F-4D97-AF65-F5344CB8AC3E}">
        <p14:creationId xmlns:p14="http://schemas.microsoft.com/office/powerpoint/2010/main" val="97743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F8C890-AF71-5A48-8DD5-188460767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effectLst/>
                <a:latin typeface="Helvetica Inserat LT Std" panose="020B080603070205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Ary </a:t>
            </a:r>
            <a:r>
              <a:rPr lang="fr-FR" sz="8000" dirty="0" err="1">
                <a:effectLst/>
                <a:latin typeface="Helvetica Inserat LT Std" panose="020B080603070205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koa</a:t>
            </a:r>
            <a:r>
              <a:rPr lang="fr-FR" sz="8000" dirty="0">
                <a:effectLst/>
                <a:latin typeface="Helvetica Inserat LT Std" panose="020B080603070205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8000" dirty="0" err="1">
                <a:effectLst/>
                <a:latin typeface="Helvetica Inserat LT Std" panose="020B080603070205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nampihavana</a:t>
            </a:r>
            <a:br>
              <a:rPr lang="fr-FR" sz="8000" dirty="0">
                <a:effectLst/>
                <a:latin typeface="Helvetica Inserat LT Std" panose="020B080603070205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8000" dirty="0" err="1">
                <a:effectLst/>
                <a:latin typeface="Helvetica Inserat LT Std" panose="020B080603070205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Ireto</a:t>
            </a:r>
            <a:r>
              <a:rPr lang="fr-FR" sz="8000" dirty="0">
                <a:effectLst/>
                <a:latin typeface="Helvetica Inserat LT Std" panose="020B080603070205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8000" dirty="0" err="1">
                <a:effectLst/>
                <a:latin typeface="Helvetica Inserat LT Std" panose="020B080603070205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havan-tianay</a:t>
            </a:r>
            <a:r>
              <a:rPr lang="fr-FR" sz="8000" dirty="0">
                <a:effectLst/>
                <a:latin typeface="Georgia Pro Black" panose="02040A02050405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592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F8C890-AF71-5A48-8DD5-188460767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effectLst/>
                <a:latin typeface="Helvetica Inserat LT Std" panose="020B080603070205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Ary </a:t>
            </a:r>
            <a:r>
              <a:rPr lang="fr-FR" sz="8000" dirty="0" err="1">
                <a:effectLst/>
                <a:latin typeface="Helvetica Inserat LT Std" panose="020B080603070205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koa</a:t>
            </a:r>
            <a:r>
              <a:rPr lang="fr-FR" sz="8000" dirty="0">
                <a:effectLst/>
                <a:latin typeface="Helvetica Inserat LT Std" panose="020B080603070205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8000" dirty="0" err="1">
                <a:effectLst/>
                <a:latin typeface="Helvetica Inserat LT Std" panose="020B080603070205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nampihavana</a:t>
            </a:r>
            <a:br>
              <a:rPr lang="fr-FR" sz="8000" dirty="0">
                <a:effectLst/>
                <a:latin typeface="Helvetica Inserat LT Std" panose="020B080603070205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8000" dirty="0" err="1">
                <a:effectLst/>
                <a:latin typeface="Helvetica Inserat LT Std" panose="020B080603070205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Ireto</a:t>
            </a:r>
            <a:r>
              <a:rPr lang="fr-FR" sz="8000" dirty="0">
                <a:effectLst/>
                <a:latin typeface="Helvetica Inserat LT Std" panose="020B080603070205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8000" dirty="0" err="1">
                <a:effectLst/>
                <a:latin typeface="Helvetica Inserat LT Std" panose="020B080603070205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havan-tianay</a:t>
            </a:r>
            <a:r>
              <a:rPr lang="fr-FR" sz="8000" dirty="0">
                <a:effectLst/>
                <a:latin typeface="Georgia Pro Black" panose="02040A02050405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8945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8A851D-4062-324B-84D0-A833246D6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602" y="0"/>
            <a:ext cx="9144000" cy="6858000"/>
          </a:xfrm>
        </p:spPr>
        <p:txBody>
          <a:bodyPr anchor="ctr">
            <a:normAutofit/>
          </a:bodyPr>
          <a:lstStyle/>
          <a:p>
            <a:pPr algn="ctr"/>
            <a:r>
              <a:rPr lang="fr-FR" sz="7200" b="1" i="1" dirty="0" err="1">
                <a:latin typeface="Komika Title - Brush" panose="02000506000000020004" pitchFamily="2" charset="0"/>
                <a:ea typeface="Verdana Pro Black" panose="02000000000000000000" pitchFamily="2" charset="0"/>
              </a:rPr>
              <a:t>Andriamanitra</a:t>
            </a:r>
            <a:r>
              <a:rPr lang="fr-FR" sz="7200" b="1" i="1" dirty="0">
                <a:latin typeface="Komika Title - Brush" panose="02000506000000020004" pitchFamily="2" charset="0"/>
                <a:ea typeface="Verdana Pro Black" panose="02000000000000000000" pitchFamily="2" charset="0"/>
              </a:rPr>
              <a:t> </a:t>
            </a:r>
            <a:br>
              <a:rPr lang="fr-FR" sz="7200" b="1" i="1" dirty="0">
                <a:latin typeface="Komika Title - Brush" panose="02000506000000020004" pitchFamily="2" charset="0"/>
                <a:ea typeface="Verdana Pro Black" panose="02000000000000000000" pitchFamily="2" charset="0"/>
              </a:rPr>
            </a:br>
            <a:br>
              <a:rPr lang="fr-FR" sz="7200" b="1" i="1" dirty="0">
                <a:latin typeface="Komika Title - Brush" panose="02000506000000020004" pitchFamily="2" charset="0"/>
                <a:ea typeface="Verdana Pro Black" panose="02000000000000000000" pitchFamily="2" charset="0"/>
              </a:rPr>
            </a:br>
            <a:r>
              <a:rPr lang="fr-FR" sz="7200" b="1" i="1" dirty="0" err="1">
                <a:latin typeface="Komika Title - Brush" panose="02000506000000020004" pitchFamily="2" charset="0"/>
                <a:ea typeface="Verdana Pro Black" panose="02000000000000000000" pitchFamily="2" charset="0"/>
              </a:rPr>
              <a:t>Fitiavana</a:t>
            </a:r>
            <a:br>
              <a:rPr lang="fr-FR" sz="8000" b="1" dirty="0">
                <a:latin typeface="Georgia Pro Black" panose="02000000000000000000" pitchFamily="2" charset="0"/>
                <a:ea typeface="Georgia Pro Black" panose="02000000000000000000" pitchFamily="2" charset="0"/>
              </a:rPr>
            </a:br>
            <a:br>
              <a:rPr lang="fr-FR" sz="8000" b="1">
                <a:latin typeface="Georgia Pro Black" panose="02000000000000000000" pitchFamily="2" charset="0"/>
                <a:ea typeface="Georgia Pro Black" panose="02000000000000000000" pitchFamily="2" charset="0"/>
              </a:rPr>
            </a:br>
            <a:r>
              <a:rPr lang="fr-FR" sz="8000" b="1">
                <a:latin typeface="Georgia Pro Black" panose="02000000000000000000" pitchFamily="2" charset="0"/>
                <a:ea typeface="Georgia Pro Black" panose="02000000000000000000" pitchFamily="2" charset="0"/>
              </a:rPr>
              <a:t>                  Henri</a:t>
            </a:r>
            <a:r>
              <a:rPr lang="fr-FR" sz="8000" b="1" dirty="0" err="1">
                <a:latin typeface="Georgia Pro Black" panose="02000000000000000000" pitchFamily="2" charset="0"/>
                <a:ea typeface="Georgia Pro Black" panose="02000000000000000000" pitchFamily="2" charset="0"/>
              </a:rPr>
              <a:t>.R</a:t>
            </a:r>
            <a:endParaRPr lang="fr-FR" sz="8000" b="1" dirty="0">
              <a:latin typeface="Georgia Pro Black" panose="02000000000000000000" pitchFamily="2" charset="0"/>
              <a:ea typeface="Georgia Pr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90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BE1210-1E7B-0E47-823A-35CE67948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latin typeface="Helvetica Inserat LT Std" panose="020B0806030702050204" pitchFamily="34" charset="0"/>
              </a:rPr>
              <a:t>2-Nefa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fiainana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mora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Sarotra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koa</a:t>
            </a:r>
            <a:r>
              <a:rPr lang="fr-FR" sz="8000" dirty="0">
                <a:latin typeface="Helvetica Inserat LT Std" panose="020B0806030702050204" pitchFamily="34" charset="0"/>
              </a:rPr>
              <a:t> ‘</a:t>
            </a:r>
            <a:r>
              <a:rPr lang="fr-FR" sz="8000" dirty="0" err="1">
                <a:latin typeface="Helvetica Inserat LT Std" panose="020B0806030702050204" pitchFamily="34" charset="0"/>
              </a:rPr>
              <a:t>zany</a:t>
            </a:r>
            <a:r>
              <a:rPr lang="fr-FR" sz="8000" dirty="0">
                <a:latin typeface="Helvetica Inserat LT Std" panose="020B0806030702050204" pitchFamily="34" charset="0"/>
              </a:rPr>
              <a:t> dia</a:t>
            </a:r>
          </a:p>
        </p:txBody>
      </p:sp>
    </p:spTree>
    <p:extLst>
      <p:ext uri="{BB962C8B-B14F-4D97-AF65-F5344CB8AC3E}">
        <p14:creationId xmlns:p14="http://schemas.microsoft.com/office/powerpoint/2010/main" val="155732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BE1210-1E7B-0E47-823A-35CE67948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Koa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ampio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ireo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tanora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Mba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haharitra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doria</a:t>
            </a:r>
            <a:r>
              <a:rPr lang="fr-FR" sz="8000" dirty="0">
                <a:latin typeface="Georgia Pro Black" panose="02040A020504050202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1179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BE1210-1E7B-0E47-823A-35CE67948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latin typeface="Helvetica Inserat LT Std" panose="020B0806030702050204" pitchFamily="34" charset="0"/>
              </a:rPr>
              <a:t>Koa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ampio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ireo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tanora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Mba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haharitra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doria</a:t>
            </a:r>
            <a:r>
              <a:rPr lang="fr-FR" sz="8000" dirty="0">
                <a:latin typeface="Georgia Pro Black" panose="02040A020504050202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428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8A851D-4062-324B-84D0-A833246D6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602" y="0"/>
            <a:ext cx="9144000" cy="6858000"/>
          </a:xfrm>
        </p:spPr>
        <p:txBody>
          <a:bodyPr anchor="ctr">
            <a:normAutofit/>
          </a:bodyPr>
          <a:lstStyle/>
          <a:p>
            <a:pPr algn="ctr"/>
            <a:r>
              <a:rPr lang="fr-FR" sz="7200" b="1" i="1" dirty="0" err="1">
                <a:latin typeface="Komika Title - Brush" panose="02000506000000020004" pitchFamily="2" charset="0"/>
                <a:ea typeface="Verdana Pro Black" panose="02000000000000000000" pitchFamily="2" charset="0"/>
              </a:rPr>
              <a:t>Andriamanitra</a:t>
            </a:r>
            <a:r>
              <a:rPr lang="fr-FR" sz="7200" b="1" i="1" dirty="0">
                <a:latin typeface="Komika Title - Brush" panose="02000506000000020004" pitchFamily="2" charset="0"/>
                <a:ea typeface="Verdana Pro Black" panose="02000000000000000000" pitchFamily="2" charset="0"/>
              </a:rPr>
              <a:t> </a:t>
            </a:r>
            <a:br>
              <a:rPr lang="fr-FR" sz="7200" b="1" i="1" dirty="0">
                <a:latin typeface="Komika Title - Brush" panose="02000506000000020004" pitchFamily="2" charset="0"/>
                <a:ea typeface="Verdana Pro Black" panose="02000000000000000000" pitchFamily="2" charset="0"/>
              </a:rPr>
            </a:br>
            <a:br>
              <a:rPr lang="fr-FR" sz="7200" b="1" i="1" dirty="0">
                <a:latin typeface="Komika Title - Brush" panose="02000506000000020004" pitchFamily="2" charset="0"/>
                <a:ea typeface="Verdana Pro Black" panose="02000000000000000000" pitchFamily="2" charset="0"/>
              </a:rPr>
            </a:br>
            <a:r>
              <a:rPr lang="fr-FR" sz="7200" b="1" i="1" dirty="0" err="1">
                <a:latin typeface="Komika Title - Brush" panose="02000506000000020004" pitchFamily="2" charset="0"/>
                <a:ea typeface="Verdana Pro Black" panose="02000000000000000000" pitchFamily="2" charset="0"/>
              </a:rPr>
              <a:t>Fitiavana</a:t>
            </a:r>
            <a:br>
              <a:rPr lang="fr-FR" sz="8000" b="1" dirty="0">
                <a:latin typeface="Georgia Pro Black" panose="02000000000000000000" pitchFamily="2" charset="0"/>
                <a:ea typeface="Georgia Pro Black" panose="02000000000000000000" pitchFamily="2" charset="0"/>
              </a:rPr>
            </a:br>
            <a:br>
              <a:rPr lang="fr-FR" sz="8000" b="1">
                <a:latin typeface="Georgia Pro Black" panose="02000000000000000000" pitchFamily="2" charset="0"/>
                <a:ea typeface="Georgia Pro Black" panose="02000000000000000000" pitchFamily="2" charset="0"/>
              </a:rPr>
            </a:br>
            <a:r>
              <a:rPr lang="fr-FR" sz="8000" b="1">
                <a:latin typeface="Georgia Pro Black" panose="02000000000000000000" pitchFamily="2" charset="0"/>
                <a:ea typeface="Georgia Pro Black" panose="02000000000000000000" pitchFamily="2" charset="0"/>
              </a:rPr>
              <a:t>                  Henri</a:t>
            </a:r>
            <a:r>
              <a:rPr lang="fr-FR" sz="8000" b="1" dirty="0" err="1">
                <a:latin typeface="Georgia Pro Black" panose="02000000000000000000" pitchFamily="2" charset="0"/>
                <a:ea typeface="Georgia Pro Black" panose="02000000000000000000" pitchFamily="2" charset="0"/>
              </a:rPr>
              <a:t>.R</a:t>
            </a:r>
            <a:endParaRPr lang="fr-FR" sz="8000" b="1" dirty="0">
              <a:latin typeface="Georgia Pro Black" panose="02000000000000000000" pitchFamily="2" charset="0"/>
              <a:ea typeface="Georgia Pr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577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198</Words>
  <Application>Microsoft Office PowerPoint</Application>
  <PresentationFormat>Affichage à l'écran (4:3)</PresentationFormat>
  <Paragraphs>20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Georgia Pro Black</vt:lpstr>
      <vt:lpstr>Helvetica Inserat LT Std</vt:lpstr>
      <vt:lpstr>Komika Title - Brush</vt:lpstr>
      <vt:lpstr>Office Theme</vt:lpstr>
      <vt:lpstr>Andriamanitra   Fitiavana                    Henri.R</vt:lpstr>
      <vt:lpstr>1-Andriamanitra fitiavana Ianao no he nampiray</vt:lpstr>
      <vt:lpstr>Ary koa nampihavana Ireto havan-tianay.</vt:lpstr>
      <vt:lpstr>Ary koa nampihavana Ireto havan-tianay.</vt:lpstr>
      <vt:lpstr>Andriamanitra   Fitiavana                    Henri.R</vt:lpstr>
      <vt:lpstr>2-Nefa ny fiainana tsy mora Sarotra koa ‘zany dia</vt:lpstr>
      <vt:lpstr>Koa ampio ireo tanora Mba haharitra ho doria.</vt:lpstr>
      <vt:lpstr>Koa ampio ireo tanora Mba haharitra ho doria.</vt:lpstr>
      <vt:lpstr>Andriamanitra   Fitiavana                    Henri.R</vt:lpstr>
      <vt:lpstr>3-Raha sendra  fifaliana Aza avela ho variana</vt:lpstr>
      <vt:lpstr>Raha tojo fahoriana Tsy ho diso fanampiana.</vt:lpstr>
      <vt:lpstr>Tahio e ! Tahio Zanahary ! Na finaritra ireo na marary,</vt:lpstr>
      <vt:lpstr>Arovy ireo hatrany hatrany Fa malama anie ny tany !!!</vt:lpstr>
      <vt:lpstr>Arovy ireo hatrany hatrany Fa malama anie ny tany !!!</vt:lpstr>
      <vt:lpstr>Andriamanitra   Fitiavana                    Henri.R</vt:lpstr>
      <vt:lpstr>4-Raha sendra ka mivena Fa hoe resim-pahalemena,</vt:lpstr>
      <vt:lpstr>Dia omeo fahendrena Mba hahay  manarin-tena.</vt:lpstr>
      <vt:lpstr>Tahio e ! Tahio Zanahary ! Na finaritra ireo na marary,</vt:lpstr>
      <vt:lpstr>Arovy ireo hatrany hatrany Fa malama anie ny tany !!!</vt:lpstr>
      <vt:lpstr>Arovy ireo hatrany hatrany Fa malama anie ny tany 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tafyavo@yahoo.com</dc:creator>
  <cp:lastModifiedBy>FELAMANITRA</cp:lastModifiedBy>
  <cp:revision>8</cp:revision>
  <dcterms:created xsi:type="dcterms:W3CDTF">2022-02-10T08:58:28Z</dcterms:created>
  <dcterms:modified xsi:type="dcterms:W3CDTF">2022-02-10T15:46:09Z</dcterms:modified>
</cp:coreProperties>
</file>