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86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10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02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3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2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68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47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8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8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40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6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16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23ACD-D488-4505-A4C2-EA166B86D216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932E7-4B2E-494F-8369-74FC51CC07E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69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47473" y="2767013"/>
            <a:ext cx="8796528" cy="1325562"/>
          </a:xfrm>
        </p:spPr>
        <p:txBody>
          <a:bodyPr>
            <a:noAutofit/>
          </a:bodyPr>
          <a:lstStyle/>
          <a:p>
            <a:pPr algn="l"/>
            <a:r>
              <a:rPr lang="en-GB" sz="233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MM 21</a:t>
            </a:r>
            <a:r>
              <a:rPr lang="en-GB" sz="54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54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54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en-GB" sz="54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o,</a:t>
            </a:r>
            <a:r>
              <a:rPr lang="en-GB" sz="54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54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54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en-GB" sz="54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</a:t>
            </a:r>
            <a:endParaRPr lang="fr-FR" sz="54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64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Iriko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anilanao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hibanjina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isananadro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voninahitrao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o 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Miantso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, te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hihaona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o 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Miantso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, te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hihaona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Andininy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1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Hatramin’ny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maraina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niantsoako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mangetaheta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`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fanahiko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o 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Miantso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, te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hihaona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Andininy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2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karakaina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omeo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oranao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mitaraina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te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hahita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o 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Miantso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, te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hihaona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Andininy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3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60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MM 21 Andriamanitra o, Andriamanitra o</vt:lpstr>
      <vt:lpstr>Andriamanitra o , Andriamanitra o Miantso  Anao aho , te hihaona aminao </vt:lpstr>
      <vt:lpstr>Andininy 1</vt:lpstr>
      <vt:lpstr>Hatramin’ny maraina no niantsoako Anao, mangetaheta Anao `zany fanahiko </vt:lpstr>
      <vt:lpstr>Andriamanitra o , Andriamanitra o Miantso  Anao aho , te hihaona aminao </vt:lpstr>
      <vt:lpstr>Andininy 2</vt:lpstr>
      <vt:lpstr>Ny tany karakaina omeo ny oranao,  Ny foko mitaraina fa te hahita Anao </vt:lpstr>
      <vt:lpstr>Andriamanitra o , Andriamanitra o Miantso  Anao aho , te hihaona aminao </vt:lpstr>
      <vt:lpstr>Andininy 3</vt:lpstr>
      <vt:lpstr>Iriko anie ry Tompo , ny ho eo anilanao, hibanjina isananadro ny voninahitrao </vt:lpstr>
      <vt:lpstr>Andriamanitra o , Andriamanitra o Miantso  Anao aho , te hihaona aminao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444 Ry Raiko  feno antra</dc:title>
  <dc:creator>ZAVAMANENOAKV</dc:creator>
  <cp:lastModifiedBy>tsiory</cp:lastModifiedBy>
  <cp:revision>7</cp:revision>
  <dcterms:created xsi:type="dcterms:W3CDTF">2022-04-29T16:00:32Z</dcterms:created>
  <dcterms:modified xsi:type="dcterms:W3CDTF">2023-11-01T14:07:48Z</dcterms:modified>
</cp:coreProperties>
</file>