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73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73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9393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3874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288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966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53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843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865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476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41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4203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450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886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528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15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39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610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397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843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22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98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67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33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963886"/>
            <a:ext cx="9144000" cy="1894113"/>
          </a:xfrm>
        </p:spPr>
        <p:txBody>
          <a:bodyPr anchor="ctr">
            <a:noAutofit/>
          </a:bodyPr>
          <a:lstStyle/>
          <a:p>
            <a:r>
              <a:rPr lang="fr-FR" dirty="0" smtClean="0">
                <a:ln w="12700">
                  <a:solidFill>
                    <a:schemeClr val="tx1"/>
                  </a:solidFill>
                </a:ln>
                <a:effectLst>
                  <a:glow rad="190500">
                    <a:schemeClr val="bg1">
                      <a:alpha val="60000"/>
                    </a:schemeClr>
                  </a:glow>
                </a:effectLst>
                <a:latin typeface="Averta-Semibold" pitchFamily="50" charset="0"/>
              </a:rPr>
              <a:t>HOSANA </a:t>
            </a:r>
            <a:r>
              <a:rPr lang="fr-FR" dirty="0" err="1" smtClean="0">
                <a:ln w="12700">
                  <a:solidFill>
                    <a:schemeClr val="tx1"/>
                  </a:solidFill>
                </a:ln>
                <a:effectLst>
                  <a:glow rad="190500">
                    <a:schemeClr val="bg1">
                      <a:alpha val="60000"/>
                    </a:schemeClr>
                  </a:glow>
                </a:effectLst>
                <a:latin typeface="Averta-Semibold" pitchFamily="50" charset="0"/>
              </a:rPr>
              <a:t>Ambohijatovo</a:t>
            </a:r>
            <a:r>
              <a:rPr lang="fr-FR" dirty="0" smtClean="0">
                <a:ln w="12700">
                  <a:solidFill>
                    <a:schemeClr val="tx1"/>
                  </a:solidFill>
                </a:ln>
                <a:effectLst>
                  <a:glow rad="190500">
                    <a:schemeClr val="bg1">
                      <a:alpha val="60000"/>
                    </a:schemeClr>
                  </a:glow>
                </a:effectLst>
                <a:latin typeface="Averta-Semibold" pitchFamily="50" charset="0"/>
              </a:rPr>
              <a:t> </a:t>
            </a:r>
            <a:r>
              <a:rPr lang="fr-FR" dirty="0" err="1" smtClean="0">
                <a:ln w="12700">
                  <a:solidFill>
                    <a:schemeClr val="tx1"/>
                  </a:solidFill>
                </a:ln>
                <a:effectLst>
                  <a:glow rad="190500">
                    <a:schemeClr val="bg1">
                      <a:alpha val="60000"/>
                    </a:schemeClr>
                  </a:glow>
                </a:effectLst>
                <a:latin typeface="Averta-Semibold" pitchFamily="50" charset="0"/>
              </a:rPr>
              <a:t>Fitiavana</a:t>
            </a:r>
            <a:endParaRPr lang="fr-FR" dirty="0">
              <a:ln w="12700">
                <a:solidFill>
                  <a:schemeClr val="tx1"/>
                </a:solidFill>
              </a:ln>
              <a:effectLst>
                <a:glow rad="190500">
                  <a:schemeClr val="bg1">
                    <a:alpha val="60000"/>
                  </a:schemeClr>
                </a:glow>
              </a:effectLst>
              <a:latin typeface="Averta-Semibold" pitchFamily="50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39437" y="750627"/>
            <a:ext cx="8465127" cy="424888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ouble•Bubble Shadow" pitchFamily="2" charset="0"/>
                <a:ea typeface="+mj-ea"/>
                <a:cs typeface="+mj-cs"/>
              </a:rPr>
              <a:t>ANTSO HO ANAO</a:t>
            </a:r>
            <a:endParaRPr kumimoji="0" lang="fr-FR" sz="7200" b="0" i="0" u="none" strike="noStrike" kern="1200" cap="none" spc="0" normalizeH="0" baseline="0" noProof="0" dirty="0">
              <a:ln w="12700">
                <a:solidFill>
                  <a:prstClr val="black"/>
                </a:solidFill>
              </a:ln>
              <a:solidFill>
                <a:prstClr val="black"/>
              </a:solidFill>
              <a:effectLst>
                <a:glow rad="190500">
                  <a:prstClr val="white">
                    <a:alpha val="60000"/>
                  </a:prstClr>
                </a:glow>
              </a:effectLst>
              <a:uLnTx/>
              <a:uFillTx/>
              <a:latin typeface="Averta-Semibold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935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Matetika</a:t>
            </a:r>
            <a:r>
              <a:rPr lang="fr-FR" sz="8000" dirty="0">
                <a:latin typeface="Helvetica Inserat LT Std" panose="020B0806030702050204" pitchFamily="34" charset="0"/>
              </a:rPr>
              <a:t> na </a:t>
            </a:r>
            <a:r>
              <a:rPr lang="fr-FR" sz="8000" dirty="0" err="1">
                <a:latin typeface="Helvetica Inserat LT Std" panose="020B0806030702050204" pitchFamily="34" charset="0"/>
              </a:rPr>
              <a:t>sambany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hiharam-pitsapana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Dia </a:t>
            </a:r>
            <a:r>
              <a:rPr lang="fr-FR" sz="8000" dirty="0" err="1">
                <a:latin typeface="Helvetica Inserat LT Std" panose="020B0806030702050204" pitchFamily="34" charset="0"/>
              </a:rPr>
              <a:t>aoka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hazava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tsara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misy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tiany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ambara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Fitiavana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anton</a:t>
            </a:r>
            <a:r>
              <a:rPr lang="fr-FR" sz="8000" dirty="0">
                <a:latin typeface="Helvetica Inserat LT Std" panose="020B0806030702050204" pitchFamily="34" charset="0"/>
              </a:rPr>
              <a:t>’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; </a:t>
            </a:r>
            <a:r>
              <a:rPr lang="fr-FR" sz="8000" dirty="0" err="1">
                <a:latin typeface="Helvetica Inserat LT Std" panose="020B0806030702050204" pitchFamily="34" charset="0"/>
              </a:rPr>
              <a:t>sady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antso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ataony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Hiovanao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fantatrao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valio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antso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97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Na </a:t>
            </a:r>
            <a:r>
              <a:rPr lang="fr-FR" sz="8000" dirty="0" err="1">
                <a:latin typeface="Helvetica Inserat LT Std" panose="020B0806030702050204" pitchFamily="34" charset="0"/>
              </a:rPr>
              <a:t>maloka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aza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andronao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mety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mibaliaka</a:t>
            </a:r>
            <a:r>
              <a:rPr lang="fr-FR" sz="8000" dirty="0" smtClean="0"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hijery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hatrany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anie</a:t>
            </a:r>
            <a:r>
              <a:rPr lang="fr-FR" sz="8000" dirty="0">
                <a:latin typeface="Helvetica Inserat LT Std" panose="020B0806030702050204" pitchFamily="34" charset="0"/>
              </a:rPr>
              <a:t> ’</a:t>
            </a:r>
            <a:r>
              <a:rPr lang="fr-FR" sz="8000" dirty="0" err="1">
                <a:latin typeface="Helvetica Inserat LT Std" panose="020B0806030702050204" pitchFamily="34" charset="0"/>
              </a:rPr>
              <a:t>lay</a:t>
            </a:r>
            <a:r>
              <a:rPr lang="fr-FR" sz="8000" dirty="0">
                <a:latin typeface="Helvetica Inserat LT Std" panose="020B0806030702050204" pitchFamily="34" charset="0"/>
              </a:rPr>
              <a:t> ANDRIAMANINTSIKA</a:t>
            </a:r>
          </a:p>
        </p:txBody>
      </p:sp>
    </p:spTree>
    <p:extLst>
      <p:ext uri="{BB962C8B-B14F-4D97-AF65-F5344CB8AC3E}">
        <p14:creationId xmlns:p14="http://schemas.microsoft.com/office/powerpoint/2010/main" val="253149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Mahay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zavatra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rehetra</a:t>
            </a:r>
            <a:r>
              <a:rPr lang="fr-FR" sz="8000" dirty="0">
                <a:latin typeface="Helvetica Inserat LT Std" panose="020B0806030702050204" pitchFamily="34" charset="0"/>
              </a:rPr>
              <a:t> ’</a:t>
            </a:r>
            <a:r>
              <a:rPr lang="fr-FR" sz="8000" dirty="0" err="1">
                <a:latin typeface="Helvetica Inserat LT Std" panose="020B0806030702050204" pitchFamily="34" charset="0"/>
              </a:rPr>
              <a:t>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takatrao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>
                <a:latin typeface="Helvetica Inserat LT Std" panose="020B0806030702050204" pitchFamily="34" charset="0"/>
              </a:rPr>
              <a:t>Ka </a:t>
            </a:r>
            <a:r>
              <a:rPr lang="fr-FR" sz="8000" dirty="0" err="1">
                <a:latin typeface="Helvetica Inserat LT Std" panose="020B0806030702050204" pitchFamily="34" charset="0"/>
              </a:rPr>
              <a:t>manatsotra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tanana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Izy</a:t>
            </a:r>
            <a:r>
              <a:rPr lang="fr-FR" sz="8000" dirty="0">
                <a:latin typeface="Helvetica Inserat LT Std" panose="020B0806030702050204" pitchFamily="34" charset="0"/>
              </a:rPr>
              <a:t> ta-</a:t>
            </a:r>
            <a:r>
              <a:rPr lang="fr-FR" sz="8000" dirty="0" err="1">
                <a:latin typeface="Helvetica Inserat LT Std" panose="020B0806030702050204" pitchFamily="34" charset="0"/>
              </a:rPr>
              <a:t>handray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9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ratra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</a:t>
            </a:r>
            <a:r>
              <a:rPr lang="fr-FR" sz="8000" dirty="0" smtClean="0">
                <a:latin typeface="Helvetica Inserat LT Std" panose="020B0806030702050204" pitchFamily="34" charset="0"/>
              </a:rPr>
              <a:t>-po na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azom-pahoriana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lalana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lalovana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hanefena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88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Na dia </a:t>
            </a:r>
            <a:r>
              <a:rPr lang="fr-FR" sz="8000" dirty="0" err="1">
                <a:latin typeface="Helvetica Inserat LT Std" panose="020B0806030702050204" pitchFamily="34" charset="0"/>
              </a:rPr>
              <a:t>mavesatra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aza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hanarina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finoana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latin typeface="Helvetica Inserat LT Std" panose="020B0806030702050204" pitchFamily="34" charset="0"/>
              </a:rPr>
              <a:t>maivana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Rehefa</a:t>
            </a:r>
            <a:r>
              <a:rPr lang="fr-FR" sz="8000" dirty="0">
                <a:latin typeface="Helvetica Inserat LT Std" panose="020B0806030702050204" pitchFamily="34" charset="0"/>
              </a:rPr>
              <a:t> JESOA no </a:t>
            </a:r>
            <a:r>
              <a:rPr lang="fr-FR" sz="8000" dirty="0" err="1">
                <a:latin typeface="Helvetica Inserat LT Std" panose="020B0806030702050204" pitchFamily="34" charset="0"/>
              </a:rPr>
              <a:t>antsoina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77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609806"/>
          </a:xfrm>
        </p:spPr>
        <p:txBody>
          <a:bodyPr>
            <a:norm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T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sarovy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koa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maro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mivavaka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niharam-pahoriana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mafy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1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Iray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hitokiany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Dia </a:t>
            </a:r>
            <a:r>
              <a:rPr lang="fr-FR" sz="8000" dirty="0">
                <a:latin typeface="Helvetica Inserat LT Std" panose="020B0806030702050204" pitchFamily="34" charset="0"/>
              </a:rPr>
              <a:t>JESOA </a:t>
            </a:r>
            <a:r>
              <a:rPr lang="fr-FR" sz="8000" dirty="0" err="1">
                <a:latin typeface="Helvetica Inserat LT Std" panose="020B0806030702050204" pitchFamily="34" charset="0"/>
              </a:rPr>
              <a:t>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mandao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Nampody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aizan-dava</a:t>
            </a:r>
            <a:r>
              <a:rPr lang="fr-FR" sz="8000" dirty="0">
                <a:latin typeface="Helvetica Inserat LT Std" panose="020B0806030702050204" pitchFamily="34" charset="0"/>
              </a:rPr>
              <a:t> h</a:t>
            </a:r>
            <a:r>
              <a:rPr lang="fr-FR" sz="8000" dirty="0" smtClean="0">
                <a:latin typeface="Helvetica Inserat LT Std" panose="020B0806030702050204" pitchFamily="34" charset="0"/>
              </a:rPr>
              <a:t>o </a:t>
            </a:r>
            <a:r>
              <a:rPr lang="fr-FR" sz="8000" dirty="0" err="1">
                <a:latin typeface="Helvetica Inserat LT Std" panose="020B0806030702050204" pitchFamily="34" charset="0"/>
              </a:rPr>
              <a:t>maraina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vaovao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26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Matetika</a:t>
            </a:r>
            <a:r>
              <a:rPr lang="fr-FR" sz="8000" dirty="0">
                <a:latin typeface="Helvetica Inserat LT Std" panose="020B0806030702050204" pitchFamily="34" charset="0"/>
              </a:rPr>
              <a:t> na </a:t>
            </a:r>
            <a:r>
              <a:rPr lang="fr-FR" sz="8000" dirty="0" err="1">
                <a:latin typeface="Helvetica Inserat LT Std" panose="020B0806030702050204" pitchFamily="34" charset="0"/>
              </a:rPr>
              <a:t>sambany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latin typeface="Helvetica Inserat LT Std" panose="020B0806030702050204" pitchFamily="34" charset="0"/>
              </a:rPr>
              <a:t>no </a:t>
            </a:r>
            <a:r>
              <a:rPr lang="fr-FR" sz="8000" dirty="0" err="1">
                <a:latin typeface="Helvetica Inserat LT Std" panose="020B0806030702050204" pitchFamily="34" charset="0"/>
              </a:rPr>
              <a:t>hiharam-pitsapana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Dia </a:t>
            </a:r>
            <a:r>
              <a:rPr lang="fr-FR" sz="8000" dirty="0" err="1">
                <a:latin typeface="Helvetica Inserat LT Std" panose="020B0806030702050204" pitchFamily="34" charset="0"/>
              </a:rPr>
              <a:t>aoka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hazava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tsara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misy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tiany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ambara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62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Fitiavana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anton</a:t>
            </a:r>
            <a:r>
              <a:rPr lang="fr-FR" sz="8000" dirty="0">
                <a:latin typeface="Helvetica Inserat LT Std" panose="020B0806030702050204" pitchFamily="34" charset="0"/>
              </a:rPr>
              <a:t>’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; </a:t>
            </a:r>
            <a:r>
              <a:rPr lang="fr-FR" sz="8000" dirty="0" err="1">
                <a:latin typeface="Helvetica Inserat LT Std" panose="020B0806030702050204" pitchFamily="34" charset="0"/>
              </a:rPr>
              <a:t>sady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antso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ataony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Hiovanao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fantatrao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valio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antso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37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Na </a:t>
            </a:r>
            <a:r>
              <a:rPr lang="fr-FR" sz="8000" dirty="0" err="1">
                <a:latin typeface="Helvetica Inserat LT Std" panose="020B0806030702050204" pitchFamily="34" charset="0"/>
              </a:rPr>
              <a:t>maloka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aza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andronao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mety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mibaliaka</a:t>
            </a:r>
            <a:r>
              <a:rPr lang="fr-FR" sz="8000" dirty="0" smtClean="0"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hijery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hatrany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anie</a:t>
            </a:r>
            <a:r>
              <a:rPr lang="fr-FR" sz="8000" dirty="0">
                <a:latin typeface="Helvetica Inserat LT Std" panose="020B0806030702050204" pitchFamily="34" charset="0"/>
              </a:rPr>
              <a:t> ’</a:t>
            </a:r>
            <a:r>
              <a:rPr lang="fr-FR" sz="8000" dirty="0" err="1">
                <a:latin typeface="Helvetica Inserat LT Std" panose="020B0806030702050204" pitchFamily="34" charset="0"/>
              </a:rPr>
              <a:t>lay</a:t>
            </a:r>
            <a:r>
              <a:rPr lang="fr-FR" sz="8000" dirty="0">
                <a:latin typeface="Helvetica Inserat LT Std" panose="020B0806030702050204" pitchFamily="34" charset="0"/>
              </a:rPr>
              <a:t> ANDRIAMANINTSIKA</a:t>
            </a:r>
          </a:p>
        </p:txBody>
      </p:sp>
    </p:spTree>
    <p:extLst>
      <p:ext uri="{BB962C8B-B14F-4D97-AF65-F5344CB8AC3E}">
        <p14:creationId xmlns:p14="http://schemas.microsoft.com/office/powerpoint/2010/main" val="374706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Mahay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zavatra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rehetra</a:t>
            </a:r>
            <a:r>
              <a:rPr lang="fr-FR" sz="8000" dirty="0">
                <a:latin typeface="Helvetica Inserat LT Std" panose="020B0806030702050204" pitchFamily="34" charset="0"/>
              </a:rPr>
              <a:t> ’</a:t>
            </a:r>
            <a:r>
              <a:rPr lang="fr-FR" sz="8000" dirty="0" err="1">
                <a:latin typeface="Helvetica Inserat LT Std" panose="020B0806030702050204" pitchFamily="34" charset="0"/>
              </a:rPr>
              <a:t>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takatrao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Hampody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aizin-dava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maraina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vaovao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68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0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155</Words>
  <Application>Microsoft Office PowerPoint</Application>
  <PresentationFormat>Affichage à l'écran (4:3)</PresentationFormat>
  <Paragraphs>14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Arial</vt:lpstr>
      <vt:lpstr>Averta-Semibold</vt:lpstr>
      <vt:lpstr>Calibri</vt:lpstr>
      <vt:lpstr>Calibri Light</vt:lpstr>
      <vt:lpstr>Double•Bubble Shadow</vt:lpstr>
      <vt:lpstr>Helvetica Inserat LT Std</vt:lpstr>
      <vt:lpstr>3_Thème Office</vt:lpstr>
      <vt:lpstr>10_Thème Office</vt:lpstr>
      <vt:lpstr>HOSANA Ambohijatovo Fitiavana</vt:lpstr>
      <vt:lpstr>Raha misy ratra am-po na azom-pahoriana ianao  Dia lalana lalovana io mba hanefena anao</vt:lpstr>
      <vt:lpstr>Na dia mavesatra aza Tsy hanarina ny finoana  Ho maivana aminao Rehefa JESOA no antsoina</vt:lpstr>
      <vt:lpstr>Tsarovy koa fa maro No mivavaka ho anao Izay efa niharam-pahoriana mafy toy izao</vt:lpstr>
      <vt:lpstr>Iray no hitokiany  Dia JESOA zay tsy mandao  Nampody ny aizan-dava ho maraina vaovao</vt:lpstr>
      <vt:lpstr>Matetika na sambany ianao no hiharam-pitsapana toy izao Dia aoka hazava tsara fa misy tiany ambara</vt:lpstr>
      <vt:lpstr>Fitiavana no anton’ izao; sady efa antso ataony aminao Hiovanao fo raha tsy fantatrao valio izao antso izao</vt:lpstr>
      <vt:lpstr>Na maloka aza ny andronao tsy mety mibaliaka, hijery anao hatrany anie ’lay ANDRIAMANINTSIKA</vt:lpstr>
      <vt:lpstr>Mahay ny zavatra rehetra ’zay tsy takatrao  Hampody ny aizin-dava ho maraina vaovao</vt:lpstr>
      <vt:lpstr>Matetika na sambany ianao No hiharam-pitsapana toy izao Dia aoka hazava tsara Fa misy tiany ambara</vt:lpstr>
      <vt:lpstr>Fitiavana no anton’ izao; sady efa antso ataony aminao Hiovanao fo raha tsy fantatrao valio izao antso izao</vt:lpstr>
      <vt:lpstr>Na maloka aza ny andronao Tsy mety mibaliaka, hijery anao hatrany anie ’lay ANDRIAMANINTSIKA</vt:lpstr>
      <vt:lpstr>Mahay ny zavatra rehetra ’zay tsy takatrao,  Ka manatsotra tanana Izy ta-handray anao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HOSANA Ambohijatovo Fitiavana</dc:title>
  <dc:creator>ZAVAMANENOAKV</dc:creator>
  <cp:lastModifiedBy>tsiory</cp:lastModifiedBy>
  <cp:revision>4</cp:revision>
  <dcterms:created xsi:type="dcterms:W3CDTF">2021-08-08T11:16:28Z</dcterms:created>
  <dcterms:modified xsi:type="dcterms:W3CDTF">2023-10-29T17:14:48Z</dcterms:modified>
</cp:coreProperties>
</file>