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Bebas Neue Book" panose="00000500000000000000" pitchFamily="2" charset="0"/>
              </a:rPr>
              <a:t>Antsoantso</a:t>
            </a:r>
            <a:r>
              <a:rPr lang="fr-FR" sz="8000" dirty="0">
                <a:latin typeface="Bebas Neue Book" panose="00000500000000000000" pitchFamily="2" charset="0"/>
              </a:rPr>
              <a:t> - </a:t>
            </a:r>
            <a:r>
              <a:rPr lang="fr-FR" sz="8000" dirty="0" err="1">
                <a:latin typeface="Bebas Neue Book" panose="00000500000000000000" pitchFamily="2" charset="0"/>
              </a:rPr>
              <a:t>Rija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Rasolondraibe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nandà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fanasana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Niantso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hiara-hikorana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nandre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vitsy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nilaza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Hamaly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antso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fifaliam-be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 smtClean="0"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latin typeface="Helvetica Inserat LT Std" panose="020B0806030702050204" pitchFamily="34" charset="0"/>
              </a:rPr>
              <a:t>: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hiato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hiantsoantso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Mamy </a:t>
            </a:r>
            <a:r>
              <a:rPr lang="fr-FR" sz="8000" dirty="0" err="1">
                <a:latin typeface="Helvetica Inserat LT Std" panose="020B0806030702050204" pitchFamily="34" charset="0"/>
              </a:rPr>
              <a:t>loatra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miara</a:t>
            </a:r>
            <a:r>
              <a:rPr lang="fr-FR" sz="8000" dirty="0">
                <a:latin typeface="Helvetica Inserat LT Std" panose="020B0806030702050204" pitchFamily="34" charset="0"/>
              </a:rPr>
              <a:t>-dia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manan-kolazaina</a:t>
            </a:r>
            <a:r>
              <a:rPr lang="fr-FR" sz="8000" dirty="0">
                <a:latin typeface="Helvetica Inserat LT Std" panose="020B0806030702050204" pitchFamily="34" charset="0"/>
              </a:rPr>
              <a:t> lava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mihitsy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mantsy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nasainy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mihitsy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nantenainy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mbola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Tena </a:t>
            </a:r>
            <a:r>
              <a:rPr lang="fr-FR" sz="8000" dirty="0" err="1">
                <a:latin typeface="Helvetica Inserat LT Std" panose="020B0806030702050204" pitchFamily="34" charset="0"/>
              </a:rPr>
              <a:t>faly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raha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Hikatona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vavahadin'ny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Lanitra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Hanomboka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amin'izay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asaramanitra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nantsoina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namaly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Tavela </a:t>
            </a:r>
            <a:r>
              <a:rPr lang="fr-FR" sz="8000" dirty="0" err="1">
                <a:latin typeface="Helvetica Inserat LT Std" panose="020B0806030702050204" pitchFamily="34" charset="0"/>
              </a:rPr>
              <a:t>ivelany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hijaly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fahoriana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nenina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26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Antsoantso - Rija Rasolondraibe</vt:lpstr>
      <vt:lpstr> Maro ireo efa nandà ny fanasana Niantso azy ireo mba hiara-hikorana Maro ireo efa nandre </vt:lpstr>
      <vt:lpstr>Fa vitsy no nilaza hoe Hamaly ny antso fa fifaliam-be</vt:lpstr>
      <vt:lpstr>Ref: Tsy hiato hiantsoantso anie aho satria Mamy loatra hoy aho ny miara-dia</vt:lpstr>
      <vt:lpstr>Tsy dia hoe manan-kolazaina lava izao Fa mba faly aho Raha ho any koa ianao</vt:lpstr>
      <vt:lpstr>Ianao mihitsy mantsy no nasainy Ianao mihitsy no mba nantenainy</vt:lpstr>
      <vt:lpstr> Koa raha mbola misy koa ny azo atao Tena faly aho raha ho any koa ianao </vt:lpstr>
      <vt:lpstr>Hikatona ny vavahadin'ny Lanitra Hanomboka amin'izay ny asaramanitra</vt:lpstr>
      <vt:lpstr> Ireo nantsoina tsy namaly Tavela ivelany hijaly Fa fahoriana sy nenina no any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89</cp:revision>
  <dcterms:created xsi:type="dcterms:W3CDTF">2021-01-17T03:08:46Z</dcterms:created>
  <dcterms:modified xsi:type="dcterms:W3CDTF">2023-09-27T11:33:36Z</dcterms:modified>
</cp:coreProperties>
</file>