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2" r:id="rId4"/>
    <p:sldId id="269" r:id="rId5"/>
    <p:sldId id="270" r:id="rId6"/>
    <p:sldId id="258" r:id="rId7"/>
    <p:sldId id="263" r:id="rId8"/>
    <p:sldId id="271" r:id="rId9"/>
    <p:sldId id="272" r:id="rId10"/>
    <p:sldId id="273" r:id="rId11"/>
    <p:sldId id="259" r:id="rId12"/>
    <p:sldId id="264" r:id="rId13"/>
    <p:sldId id="274" r:id="rId14"/>
    <p:sldId id="275" r:id="rId15"/>
    <p:sldId id="265" r:id="rId16"/>
    <p:sldId id="266" r:id="rId17"/>
    <p:sldId id="26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F98"/>
    <a:srgbClr val="F36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6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1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5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8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4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6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1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6126-62FB-4624-8C91-F8DD19E30481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9E4F-40FA-411F-A454-35526F02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>
                <a:latin typeface="a_FuturaRoundDemi" panose="020F0702020204020204" pitchFamily="34" charset="-52"/>
              </a:rPr>
              <a:t>Dia </a:t>
            </a:r>
            <a:r>
              <a:rPr lang="fr-FR" sz="11500" dirty="0" err="1">
                <a:latin typeface="a_FuturaRoundDemi" panose="020F0702020204020204" pitchFamily="34" charset="-52"/>
              </a:rPr>
              <a:t>ilay</a:t>
            </a:r>
            <a:r>
              <a:rPr lang="fr-FR" sz="11500" dirty="0">
                <a:latin typeface="a_FuturaRoundDemi" panose="020F0702020204020204" pitchFamily="34" charset="-52"/>
              </a:rPr>
              <a:t> </a:t>
            </a:r>
            <a:r>
              <a:rPr lang="fr-FR" sz="11500" dirty="0" err="1">
                <a:latin typeface="a_FuturaRoundDemi" panose="020F0702020204020204" pitchFamily="34" charset="-52"/>
              </a:rPr>
              <a:t>fitia</a:t>
            </a:r>
            <a:r>
              <a:rPr lang="fr-FR" sz="11500" dirty="0">
                <a:latin typeface="a_FuturaRoundDemi" panose="020F0702020204020204" pitchFamily="34" charset="-52"/>
              </a:rPr>
              <a:t> </a:t>
            </a:r>
            <a:r>
              <a:rPr lang="fr-FR" sz="11500" dirty="0">
                <a:latin typeface="Adobe Garamond Pro Bold" panose="02020702060506020403" pitchFamily="18" charset="0"/>
              </a:rPr>
              <a:t>-</a:t>
            </a:r>
            <a:br>
              <a:rPr lang="fr-FR" sz="11500" dirty="0">
                <a:latin typeface="Adobe Garamond Pro Bold" panose="02020702060506020403" pitchFamily="18" charset="0"/>
              </a:rPr>
            </a:br>
            <a:r>
              <a:rPr lang="fr-FR" sz="11500" dirty="0">
                <a:latin typeface="Adobe Garamond Pro Bold" panose="02020702060506020403" pitchFamily="18" charset="0"/>
              </a:rPr>
              <a:t>HAGA</a:t>
            </a:r>
          </a:p>
        </p:txBody>
      </p:sp>
    </p:spTree>
    <p:extLst>
      <p:ext uri="{BB962C8B-B14F-4D97-AF65-F5344CB8AC3E}">
        <p14:creationId xmlns:p14="http://schemas.microsoft.com/office/powerpoint/2010/main" val="49635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>
                <a:latin typeface="a_FuturaRoundDemi" panose="020F0702020204020204" pitchFamily="34" charset="-52"/>
              </a:rPr>
              <a:t>Dia </a:t>
            </a:r>
            <a:r>
              <a:rPr lang="fr-FR" sz="11500" dirty="0" err="1">
                <a:latin typeface="a_FuturaRoundDemi" panose="020F0702020204020204" pitchFamily="34" charset="-52"/>
              </a:rPr>
              <a:t>ilay</a:t>
            </a:r>
            <a:r>
              <a:rPr lang="fr-FR" sz="11500" dirty="0">
                <a:latin typeface="a_FuturaRoundDemi" panose="020F0702020204020204" pitchFamily="34" charset="-52"/>
              </a:rPr>
              <a:t> </a:t>
            </a:r>
            <a:r>
              <a:rPr lang="fr-FR" sz="11500" dirty="0" err="1">
                <a:latin typeface="a_FuturaRoundDemi" panose="020F0702020204020204" pitchFamily="34" charset="-52"/>
              </a:rPr>
              <a:t>fitia</a:t>
            </a:r>
            <a:r>
              <a:rPr lang="fr-FR" sz="11500" dirty="0">
                <a:latin typeface="a_FuturaRoundDemi" panose="020F0702020204020204" pitchFamily="34" charset="-52"/>
              </a:rPr>
              <a:t> </a:t>
            </a:r>
            <a:r>
              <a:rPr lang="fr-FR" sz="11500" dirty="0">
                <a:latin typeface="Adobe Garamond Pro Bold" panose="02020702060506020403" pitchFamily="18" charset="0"/>
              </a:rPr>
              <a:t>-</a:t>
            </a:r>
            <a:br>
              <a:rPr lang="fr-FR" sz="11500" dirty="0">
                <a:latin typeface="Adobe Garamond Pro Bold" panose="02020702060506020403" pitchFamily="18" charset="0"/>
              </a:rPr>
            </a:br>
            <a:r>
              <a:rPr lang="fr-FR" sz="11500" dirty="0">
                <a:latin typeface="Adobe Garamond Pro Bold" panose="02020702060506020403" pitchFamily="18" charset="0"/>
              </a:rPr>
              <a:t>HAGA</a:t>
            </a:r>
          </a:p>
        </p:txBody>
      </p:sp>
    </p:spTree>
    <p:extLst>
      <p:ext uri="{BB962C8B-B14F-4D97-AF65-F5344CB8AC3E}">
        <p14:creationId xmlns:p14="http://schemas.microsoft.com/office/powerpoint/2010/main" val="174121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8B4F-4C5F-486E-8FCA-CCAA13CD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2 –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milaza</a:t>
            </a:r>
            <a:r>
              <a:rPr lang="fr-FR" sz="8000" dirty="0">
                <a:latin typeface="Helvetica Inserat LT Std" panose="020B0806030702050204" pitchFamily="34" charset="0"/>
              </a:rPr>
              <a:t> fa mamy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Moa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72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8B4F-4C5F-486E-8FCA-CCAA13CD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ampanjakao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ho </a:t>
            </a:r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58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8B4F-4C5F-486E-8FCA-CCAA13CD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2 –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milaza</a:t>
            </a:r>
            <a:r>
              <a:rPr lang="fr-FR" sz="8000" dirty="0">
                <a:latin typeface="Helvetica Inserat LT Std" panose="020B0806030702050204" pitchFamily="34" charset="0"/>
              </a:rPr>
              <a:t> fa mamy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Moa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16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8B4F-4C5F-486E-8FCA-CCAA13CD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ampanjakao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ho </a:t>
            </a:r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67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namoizany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1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3977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mahafoy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6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1F14E-207F-4D25-A45A-6801A11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namoizany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1F14E-207F-4D25-A45A-6801A11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mahafoy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1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 –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hiova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4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ampanjakao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ho </a:t>
            </a:r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 –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hiova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1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78664-C4D7-4E14-A7D2-DD41309C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ampanjakao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ho </a:t>
            </a:r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2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namoizany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7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3977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mahafoy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88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namoizany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4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06D9B-E8CA-4FBE-BE32-44B6048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3977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ôôô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mahafoy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656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275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a_FuturaRoundDemi</vt:lpstr>
      <vt:lpstr>Adobe Garamond Pro Bold</vt:lpstr>
      <vt:lpstr>Arial</vt:lpstr>
      <vt:lpstr>Calibri</vt:lpstr>
      <vt:lpstr>Calibri Light</vt:lpstr>
      <vt:lpstr>Helvetica Inserat LT Std</vt:lpstr>
      <vt:lpstr>Thème Office</vt:lpstr>
      <vt:lpstr>Dia ilay fitia - HAGA</vt:lpstr>
      <vt:lpstr>1 – Raha mifankatia isika  Dia hiova ho lanitra vao, izao fiainana izao</vt:lpstr>
      <vt:lpstr> Koa ampanjakao ilay fitia  Dia ho sambatra isika raha mifankatia </vt:lpstr>
      <vt:lpstr>1 – Raha mifankatia isika  Dia hiova ho lanitra vao, izao fiainana izao</vt:lpstr>
      <vt:lpstr> Koa ampanjakao ilay fitia  Dia ho sambatra isika raha mifankatia </vt:lpstr>
      <vt:lpstr>Dia ilay fitia ôôô, dia ilay fitia ôôô  Dia ilay fitia namoizany ny ainy ny Tompo</vt:lpstr>
      <vt:lpstr>Tsisy mitia ôôô, tsisy mitia ôôô  Afa-tsy izay mahafoy ny ainy ho an’ny tiany</vt:lpstr>
      <vt:lpstr>Dia ilay fitia ôôô, dia ilay fitia ôôô  Dia ilay fitia namoizany ny ainy ny Tompo</vt:lpstr>
      <vt:lpstr>Tsisy mitia ôôô, tsisy mitia ôôô  Afa-tsy izay mahafoy ny ainy ho an’ny tiany</vt:lpstr>
      <vt:lpstr>Dia ilay fitia - HAGA</vt:lpstr>
      <vt:lpstr>2 – Ianao ‘zay milaza fa mamy ny fitia  Moa ve mba fantatrao ‘zao fiainana ‘zao ?</vt:lpstr>
      <vt:lpstr> Koa ampanjakao ‘lay fitia  Dia ho sambatra isika raha mifankatia </vt:lpstr>
      <vt:lpstr>2 – Ianao ‘zay milaza fa mamy ny fitia  Moa ve mba fantatrao ‘zao fiainana ‘zao ?</vt:lpstr>
      <vt:lpstr> Koa ampanjakao ‘lay fitia  Dia ho sambatra isika raha mifankatia </vt:lpstr>
      <vt:lpstr>Dia ilay fitia ôôô, dia ilay fitia ôôô  Dia ilay fitia namoizany ny ainy ny Tompo</vt:lpstr>
      <vt:lpstr>Tsisy mitia ôôô, tsisy mitia ôôô  Afa-tsy izay mahafoy ny ainy ho an’ny tiany</vt:lpstr>
      <vt:lpstr>Dia ilay fitia ôôô, dia ilay fitia ôôô  Dia ilay fitia namoizany ny ainy ny Tompo</vt:lpstr>
      <vt:lpstr> Tsisy mitia ôôô, tsisy mitia ôôô  Afa-tsy izay mahafoy ny ainy ho an’ny tiany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FELAMANITRA</dc:creator>
  <cp:lastModifiedBy>FELAMANITRA</cp:lastModifiedBy>
  <cp:revision>5</cp:revision>
  <dcterms:created xsi:type="dcterms:W3CDTF">2022-02-09T15:38:23Z</dcterms:created>
  <dcterms:modified xsi:type="dcterms:W3CDTF">2022-02-10T11:56:34Z</dcterms:modified>
</cp:coreProperties>
</file>