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0"/>
  </p:handoutMasterIdLst>
  <p:sldIdLst>
    <p:sldId id="1185" r:id="rId2"/>
    <p:sldId id="1238" r:id="rId3"/>
    <p:sldId id="1240" r:id="rId4"/>
    <p:sldId id="1241" r:id="rId5"/>
    <p:sldId id="1242" r:id="rId6"/>
    <p:sldId id="1244" r:id="rId7"/>
    <p:sldId id="1269" r:id="rId8"/>
    <p:sldId id="1259" r:id="rId9"/>
    <p:sldId id="1270" r:id="rId10"/>
    <p:sldId id="1260" r:id="rId11"/>
    <p:sldId id="1282" r:id="rId12"/>
    <p:sldId id="1261" r:id="rId13"/>
    <p:sldId id="1271" r:id="rId14"/>
    <p:sldId id="1272" r:id="rId15"/>
    <p:sldId id="1262" r:id="rId16"/>
    <p:sldId id="1273" r:id="rId17"/>
    <p:sldId id="1275" r:id="rId18"/>
    <p:sldId id="1276" r:id="rId19"/>
    <p:sldId id="1264" r:id="rId20"/>
    <p:sldId id="1274" r:id="rId21"/>
    <p:sldId id="1265" r:id="rId22"/>
    <p:sldId id="1277" r:id="rId23"/>
    <p:sldId id="1278" r:id="rId24"/>
    <p:sldId id="1279" r:id="rId25"/>
    <p:sldId id="1280" r:id="rId26"/>
    <p:sldId id="1281" r:id="rId27"/>
    <p:sldId id="1283" r:id="rId28"/>
    <p:sldId id="1263" r:id="rId2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5D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4" autoAdjust="0"/>
    <p:restoredTop sz="86348" autoAdjust="0"/>
  </p:normalViewPr>
  <p:slideViewPr>
    <p:cSldViewPr snapToGrid="0">
      <p:cViewPr varScale="1">
        <p:scale>
          <a:sx n="62" d="100"/>
          <a:sy n="62" d="100"/>
        </p:scale>
        <p:origin x="330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22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111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D4F5C-9B36-42AE-A85A-C3FFC097BB74}" type="datetimeFigureOut">
              <a:rPr lang="fr-FR" smtClean="0"/>
              <a:pPr/>
              <a:t>29/10/2023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ADD1C-DB3D-4395-AF1A-F275CA2A608B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4978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/>
              <a:pPr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4892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/>
              <a:pPr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577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/>
              <a:pPr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653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/>
              <a:pPr/>
              <a:t>29/10/2023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3406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/>
              <a:pPr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345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/>
              <a:pPr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9935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/>
              <a:pPr/>
              <a:t>29/10/2023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9152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/>
              <a:pPr/>
              <a:t>29/10/2023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5990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/>
              <a:pPr/>
              <a:t>29/10/2023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480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/>
              <a:pPr/>
              <a:t>29/10/2023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096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/>
              <a:pPr/>
              <a:t>29/10/2023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6244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/>
              <a:pPr/>
              <a:t>29/10/2023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2141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/>
              <a:pPr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579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fr-FR" sz="21600" b="1" dirty="0" err="1" smtClean="0">
                <a:latin typeface="Kunstler Script" panose="030304020206070D0D06" pitchFamily="66" charset="0"/>
              </a:rPr>
              <a:t>Eny</a:t>
            </a:r>
            <a:r>
              <a:rPr lang="fr-FR" sz="21600" b="1" dirty="0" smtClean="0">
                <a:latin typeface="Kunstler Script" panose="030304020206070D0D06" pitchFamily="66" charset="0"/>
              </a:rPr>
              <a:t> - </a:t>
            </a:r>
            <a:r>
              <a:rPr lang="fr-FR" sz="21600" b="1" u="sng" dirty="0" err="1" smtClean="0">
                <a:latin typeface="Kunstler Script" panose="030304020206070D0D06" pitchFamily="66" charset="0"/>
              </a:rPr>
              <a:t>Ampifitia</a:t>
            </a:r>
            <a:endParaRPr lang="fr-FR" sz="21600" b="1" u="sng" dirty="0">
              <a:latin typeface="Kunstler Script" panose="030304020206070D0D06" pitchFamily="66" charset="0"/>
            </a:endParaRPr>
          </a:p>
        </p:txBody>
      </p:sp>
      <p:cxnSp>
        <p:nvCxnSpPr>
          <p:cNvPr id="4" name="Connecteur droit 3"/>
          <p:cNvCxnSpPr/>
          <p:nvPr/>
        </p:nvCxnSpPr>
        <p:spPr>
          <a:xfrm flipV="1">
            <a:off x="0" y="4055018"/>
            <a:ext cx="9144000" cy="108857"/>
          </a:xfrm>
          <a:prstGeom prst="line">
            <a:avLst/>
          </a:prstGeom>
          <a:ln w="190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86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Ho </a:t>
            </a:r>
            <a:r>
              <a:rPr lang="fr-FR" dirty="0" err="1">
                <a:solidFill>
                  <a:schemeClr val="tx1"/>
                </a:solidFill>
              </a:rPr>
              <a:t>reraka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eo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izy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F’izahay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tsy</a:t>
            </a:r>
            <a:r>
              <a:rPr lang="fr-FR" dirty="0">
                <a:solidFill>
                  <a:schemeClr val="tx1"/>
                </a:solidFill>
              </a:rPr>
              <a:t> ho </a:t>
            </a:r>
            <a:r>
              <a:rPr lang="fr-FR" dirty="0" err="1">
                <a:solidFill>
                  <a:schemeClr val="tx1"/>
                </a:solidFill>
              </a:rPr>
              <a:t>kivy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 err="1">
                <a:solidFill>
                  <a:schemeClr val="tx1"/>
                </a:solidFill>
              </a:rPr>
              <a:t>Tsy</a:t>
            </a:r>
            <a:r>
              <a:rPr lang="fr-FR" dirty="0">
                <a:solidFill>
                  <a:schemeClr val="tx1"/>
                </a:solidFill>
              </a:rPr>
              <a:t> ho </a:t>
            </a:r>
            <a:r>
              <a:rPr lang="fr-FR" dirty="0" err="1">
                <a:solidFill>
                  <a:schemeClr val="tx1"/>
                </a:solidFill>
              </a:rPr>
              <a:t>resy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fa </a:t>
            </a:r>
            <a:r>
              <a:rPr lang="fr-FR" dirty="0" err="1">
                <a:solidFill>
                  <a:schemeClr val="tx1"/>
                </a:solidFill>
              </a:rPr>
              <a:t>hitory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hatrany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ny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fitiavanao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34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fr-FR" sz="21600" b="1" dirty="0" err="1" smtClean="0">
                <a:latin typeface="Kunstler Script" panose="030304020206070D0D06" pitchFamily="66" charset="0"/>
              </a:rPr>
              <a:t>Eny</a:t>
            </a:r>
            <a:r>
              <a:rPr lang="fr-FR" sz="21600" b="1" dirty="0" smtClean="0">
                <a:latin typeface="Kunstler Script" panose="030304020206070D0D06" pitchFamily="66" charset="0"/>
              </a:rPr>
              <a:t> - </a:t>
            </a:r>
            <a:r>
              <a:rPr lang="fr-FR" sz="21600" b="1" u="sng" dirty="0" err="1" smtClean="0">
                <a:latin typeface="Kunstler Script" panose="030304020206070D0D06" pitchFamily="66" charset="0"/>
              </a:rPr>
              <a:t>Ampifitia</a:t>
            </a:r>
            <a:endParaRPr lang="fr-FR" sz="21600" b="1" u="sng" dirty="0">
              <a:latin typeface="Kunstler Script" panose="030304020206070D0D06" pitchFamily="66" charset="0"/>
            </a:endParaRPr>
          </a:p>
        </p:txBody>
      </p:sp>
      <p:cxnSp>
        <p:nvCxnSpPr>
          <p:cNvPr id="4" name="Connecteur droit 3"/>
          <p:cNvCxnSpPr/>
          <p:nvPr/>
        </p:nvCxnSpPr>
        <p:spPr>
          <a:xfrm flipV="1">
            <a:off x="0" y="4055018"/>
            <a:ext cx="9144000" cy="108857"/>
          </a:xfrm>
          <a:prstGeom prst="line">
            <a:avLst/>
          </a:prstGeom>
          <a:ln w="190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3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Fa </a:t>
            </a:r>
            <a:r>
              <a:rPr lang="fr-FR" dirty="0" err="1" smtClean="0">
                <a:solidFill>
                  <a:schemeClr val="tx1"/>
                </a:solidFill>
              </a:rPr>
              <a:t>arakarakan’ny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hitorianay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Anao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tokoa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Jeso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No </a:t>
            </a:r>
            <a:r>
              <a:rPr lang="fr-FR" dirty="0" err="1" smtClean="0">
                <a:solidFill>
                  <a:schemeClr val="tx1"/>
                </a:solidFill>
              </a:rPr>
              <a:t>Hitomboanay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hery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66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fr-FR" dirty="0" err="1">
                <a:solidFill>
                  <a:schemeClr val="tx1"/>
                </a:solidFill>
              </a:rPr>
              <a:t>Finoana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miavosa</a:t>
            </a:r>
            <a:r>
              <a:rPr lang="fr-FR" dirty="0">
                <a:solidFill>
                  <a:schemeClr val="tx1"/>
                </a:solidFill>
              </a:rPr>
              <a:t> e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 err="1">
                <a:solidFill>
                  <a:schemeClr val="tx1"/>
                </a:solidFill>
              </a:rPr>
              <a:t>Toky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tsy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kanosa</a:t>
            </a:r>
            <a:r>
              <a:rPr lang="fr-FR" dirty="0">
                <a:solidFill>
                  <a:schemeClr val="tx1"/>
                </a:solidFill>
              </a:rPr>
              <a:t> 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 err="1">
                <a:solidFill>
                  <a:schemeClr val="tx1"/>
                </a:solidFill>
              </a:rPr>
              <a:t>Ireo</a:t>
            </a:r>
            <a:r>
              <a:rPr lang="fr-FR" dirty="0">
                <a:solidFill>
                  <a:schemeClr val="tx1"/>
                </a:solidFill>
              </a:rPr>
              <a:t> no </a:t>
            </a:r>
            <a:r>
              <a:rPr lang="fr-FR" dirty="0" err="1">
                <a:solidFill>
                  <a:schemeClr val="tx1"/>
                </a:solidFill>
              </a:rPr>
              <a:t>enti-mandresy</a:t>
            </a:r>
            <a:r>
              <a:rPr lang="fr-FR" dirty="0">
                <a:solidFill>
                  <a:schemeClr val="tx1"/>
                </a:solidFill>
              </a:rPr>
              <a:t> 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 err="1">
                <a:solidFill>
                  <a:schemeClr val="tx1"/>
                </a:solidFill>
              </a:rPr>
              <a:t>ilay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devoly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fetsy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27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Satana </a:t>
            </a:r>
            <a:r>
              <a:rPr lang="fr-FR" dirty="0" err="1">
                <a:solidFill>
                  <a:schemeClr val="tx1"/>
                </a:solidFill>
              </a:rPr>
              <a:t>mangidy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 err="1">
                <a:solidFill>
                  <a:schemeClr val="tx1"/>
                </a:solidFill>
              </a:rPr>
              <a:t>mpanao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ambozizy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38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Ka </a:t>
            </a:r>
            <a:r>
              <a:rPr lang="fr-FR" dirty="0" err="1" smtClean="0">
                <a:solidFill>
                  <a:schemeClr val="tx1"/>
                </a:solidFill>
              </a:rPr>
              <a:t>mahatoky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Anao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zahay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hiady</a:t>
            </a:r>
            <a:r>
              <a:rPr lang="fr-FR" dirty="0" smtClean="0">
                <a:solidFill>
                  <a:schemeClr val="tx1"/>
                </a:solidFill>
              </a:rPr>
              <a:t> ho </a:t>
            </a:r>
            <a:r>
              <a:rPr lang="fr-FR" dirty="0" err="1" smtClean="0">
                <a:solidFill>
                  <a:schemeClr val="tx1"/>
                </a:solidFill>
              </a:rPr>
              <a:t>anay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Handresy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fahavalo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Mitady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hampimalo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62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fr-FR" dirty="0" err="1">
                <a:solidFill>
                  <a:schemeClr val="tx1"/>
                </a:solidFill>
              </a:rPr>
              <a:t>Finoanay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izao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 err="1">
                <a:solidFill>
                  <a:schemeClr val="tx1"/>
                </a:solidFill>
              </a:rPr>
              <a:t>Ny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handresy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toa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anao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47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fr-FR" dirty="0" err="1" smtClean="0">
                <a:solidFill>
                  <a:schemeClr val="tx1"/>
                </a:solidFill>
              </a:rPr>
              <a:t>Raha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momba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ny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asanao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rgbClr val="FF0000"/>
                </a:solidFill>
              </a:rPr>
              <a:t>(</a:t>
            </a:r>
            <a:r>
              <a:rPr lang="fr-FR" dirty="0" err="1" smtClean="0">
                <a:solidFill>
                  <a:srgbClr val="FF0000"/>
                </a:solidFill>
              </a:rPr>
              <a:t>Eny</a:t>
            </a:r>
            <a:r>
              <a:rPr lang="fr-FR" dirty="0" smtClean="0">
                <a:solidFill>
                  <a:srgbClr val="FF0000"/>
                </a:solidFill>
              </a:rPr>
              <a:t> e)</a:t>
            </a:r>
            <a:br>
              <a:rPr lang="fr-FR" dirty="0" smtClean="0">
                <a:solidFill>
                  <a:srgbClr val="FF0000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Ekenay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Atao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rgbClr val="FF0000"/>
                </a:solidFill>
              </a:rPr>
              <a:t>(</a:t>
            </a:r>
            <a:r>
              <a:rPr lang="fr-FR" dirty="0" err="1" smtClean="0">
                <a:solidFill>
                  <a:srgbClr val="FF0000"/>
                </a:solidFill>
              </a:rPr>
              <a:t>Eny</a:t>
            </a:r>
            <a:r>
              <a:rPr lang="fr-FR" dirty="0" smtClean="0">
                <a:solidFill>
                  <a:srgbClr val="FF0000"/>
                </a:solidFill>
              </a:rPr>
              <a:t> e)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26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Na </a:t>
            </a:r>
            <a:r>
              <a:rPr lang="fr-FR" dirty="0" err="1">
                <a:solidFill>
                  <a:schemeClr val="tx1"/>
                </a:solidFill>
              </a:rPr>
              <a:t>Iza</a:t>
            </a:r>
            <a:r>
              <a:rPr lang="fr-FR" dirty="0">
                <a:solidFill>
                  <a:schemeClr val="tx1"/>
                </a:solidFill>
              </a:rPr>
              <a:t> ho </a:t>
            </a:r>
            <a:r>
              <a:rPr lang="fr-FR" dirty="0" err="1">
                <a:solidFill>
                  <a:schemeClr val="tx1"/>
                </a:solidFill>
              </a:rPr>
              <a:t>be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lazao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>
                <a:solidFill>
                  <a:srgbClr val="FF0000"/>
                </a:solidFill>
              </a:rPr>
              <a:t>(</a:t>
            </a:r>
            <a:r>
              <a:rPr lang="fr-FR" dirty="0" err="1">
                <a:solidFill>
                  <a:srgbClr val="FF0000"/>
                </a:solidFill>
              </a:rPr>
              <a:t>Eny</a:t>
            </a:r>
            <a:r>
              <a:rPr lang="fr-FR" dirty="0">
                <a:solidFill>
                  <a:srgbClr val="FF0000"/>
                </a:solidFill>
              </a:rPr>
              <a:t> e)</a:t>
            </a:r>
            <a:br>
              <a:rPr lang="fr-FR" dirty="0">
                <a:solidFill>
                  <a:srgbClr val="FF0000"/>
                </a:solidFill>
              </a:rPr>
            </a:br>
            <a:r>
              <a:rPr lang="fr-FR" dirty="0" err="1">
                <a:solidFill>
                  <a:schemeClr val="tx1"/>
                </a:solidFill>
              </a:rPr>
              <a:t>Ny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eninay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tsy</a:t>
            </a:r>
            <a:r>
              <a:rPr lang="fr-FR" dirty="0">
                <a:solidFill>
                  <a:schemeClr val="tx1"/>
                </a:solidFill>
              </a:rPr>
              <a:t> ho lao </a:t>
            </a:r>
            <a:r>
              <a:rPr lang="fr-FR" dirty="0">
                <a:solidFill>
                  <a:srgbClr val="FF0000"/>
                </a:solidFill>
              </a:rPr>
              <a:t>(</a:t>
            </a:r>
            <a:r>
              <a:rPr lang="fr-FR" dirty="0" err="1">
                <a:solidFill>
                  <a:srgbClr val="FF0000"/>
                </a:solidFill>
              </a:rPr>
              <a:t>Eny</a:t>
            </a:r>
            <a:r>
              <a:rPr lang="fr-FR" dirty="0">
                <a:solidFill>
                  <a:srgbClr val="FF0000"/>
                </a:solidFill>
              </a:rPr>
              <a:t> e)</a:t>
            </a:r>
          </a:p>
        </p:txBody>
      </p:sp>
    </p:spTree>
    <p:extLst>
      <p:ext uri="{BB962C8B-B14F-4D97-AF65-F5344CB8AC3E}">
        <p14:creationId xmlns:p14="http://schemas.microsoft.com/office/powerpoint/2010/main" val="258807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Fa </a:t>
            </a:r>
            <a:r>
              <a:rPr lang="fr-FR" smtClean="0">
                <a:solidFill>
                  <a:schemeClr val="tx1"/>
                </a:solidFill>
              </a:rPr>
              <a:t>aminay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tsotra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ny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teny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rehefa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eny</a:t>
            </a:r>
            <a:r>
              <a:rPr lang="fr-FR" dirty="0" smtClean="0">
                <a:solidFill>
                  <a:schemeClr val="tx1"/>
                </a:solidFill>
              </a:rPr>
              <a:t> dia </a:t>
            </a:r>
            <a:r>
              <a:rPr lang="fr-FR" dirty="0" err="1" smtClean="0">
                <a:solidFill>
                  <a:schemeClr val="tx1"/>
                </a:solidFill>
              </a:rPr>
              <a:t>eny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Tsy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hivadika</a:t>
            </a:r>
            <a:r>
              <a:rPr lang="fr-FR" dirty="0" smtClean="0">
                <a:solidFill>
                  <a:schemeClr val="tx1"/>
                </a:solidFill>
              </a:rPr>
              <a:t> ho non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Na </a:t>
            </a:r>
            <a:r>
              <a:rPr lang="fr-FR" dirty="0" err="1" smtClean="0">
                <a:solidFill>
                  <a:schemeClr val="tx1"/>
                </a:solidFill>
              </a:rPr>
              <a:t>hoe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asian</a:t>
            </a:r>
            <a:r>
              <a:rPr lang="fr-FR" dirty="0" smtClean="0">
                <a:solidFill>
                  <a:schemeClr val="tx1"/>
                </a:solidFill>
              </a:rPr>
              <a:t>-   « condition »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83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Dia </a:t>
            </a:r>
            <a:r>
              <a:rPr lang="fr-FR" dirty="0" err="1" smtClean="0">
                <a:solidFill>
                  <a:schemeClr val="tx1"/>
                </a:solidFill>
              </a:rPr>
              <a:t>arakarakan’ny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handrosoanay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manao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ny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asanao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Ray ô! No </a:t>
            </a:r>
            <a:r>
              <a:rPr lang="fr-FR" dirty="0" err="1" smtClean="0">
                <a:solidFill>
                  <a:schemeClr val="tx1"/>
                </a:solidFill>
              </a:rPr>
              <a:t>ahatsapanay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03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fr-FR" dirty="0" err="1">
                <a:solidFill>
                  <a:schemeClr val="tx1"/>
                </a:solidFill>
              </a:rPr>
              <a:t>Eny</a:t>
            </a:r>
            <a:r>
              <a:rPr lang="fr-FR" dirty="0">
                <a:solidFill>
                  <a:schemeClr val="tx1"/>
                </a:solidFill>
              </a:rPr>
              <a:t> ho </a:t>
            </a:r>
            <a:r>
              <a:rPr lang="fr-FR" dirty="0" err="1">
                <a:solidFill>
                  <a:schemeClr val="tx1"/>
                </a:solidFill>
              </a:rPr>
              <a:t>mandrakizay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 err="1">
                <a:solidFill>
                  <a:schemeClr val="tx1"/>
                </a:solidFill>
              </a:rPr>
              <a:t>Eninay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tsirairay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 err="1">
                <a:solidFill>
                  <a:schemeClr val="tx1"/>
                </a:solidFill>
              </a:rPr>
              <a:t>Eny</a:t>
            </a:r>
            <a:r>
              <a:rPr lang="fr-FR" dirty="0">
                <a:solidFill>
                  <a:schemeClr val="tx1"/>
                </a:solidFill>
              </a:rPr>
              <a:t> ho </a:t>
            </a:r>
            <a:r>
              <a:rPr lang="fr-FR" dirty="0" err="1">
                <a:solidFill>
                  <a:schemeClr val="tx1"/>
                </a:solidFill>
              </a:rPr>
              <a:t>vonon-kanompo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 err="1">
                <a:solidFill>
                  <a:schemeClr val="tx1"/>
                </a:solidFill>
              </a:rPr>
              <a:t>Hanompo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Anao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Jesoa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Soa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07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fr-FR" sz="7200" dirty="0" smtClean="0">
                <a:solidFill>
                  <a:schemeClr val="tx1"/>
                </a:solidFill>
              </a:rPr>
              <a:t/>
            </a:r>
            <a:br>
              <a:rPr lang="fr-FR" sz="7200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Ilay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Eny</a:t>
            </a:r>
            <a:r>
              <a:rPr lang="fr-FR" dirty="0" smtClean="0">
                <a:solidFill>
                  <a:schemeClr val="tx1"/>
                </a:solidFill>
              </a:rPr>
              <a:t> ho </a:t>
            </a:r>
            <a:r>
              <a:rPr lang="fr-FR" dirty="0" err="1" smtClean="0">
                <a:solidFill>
                  <a:schemeClr val="tx1"/>
                </a:solidFill>
              </a:rPr>
              <a:t>doria</a:t>
            </a:r>
            <a:r>
              <a:rPr lang="fr-FR" dirty="0" smtClean="0">
                <a:solidFill>
                  <a:schemeClr val="tx1"/>
                </a:solidFill>
              </a:rPr>
              <a:t>,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Enin’ny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Ampifitia</a:t>
            </a:r>
            <a:endParaRPr lang="fr-FR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49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fr-FR" dirty="0" err="1" smtClean="0">
                <a:solidFill>
                  <a:schemeClr val="tx1"/>
                </a:solidFill>
              </a:rPr>
              <a:t>Raha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momba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ny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asanao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rgbClr val="FF0000"/>
                </a:solidFill>
              </a:rPr>
              <a:t>(</a:t>
            </a:r>
            <a:r>
              <a:rPr lang="fr-FR" dirty="0" err="1" smtClean="0">
                <a:solidFill>
                  <a:srgbClr val="FF0000"/>
                </a:solidFill>
              </a:rPr>
              <a:t>Eny</a:t>
            </a:r>
            <a:r>
              <a:rPr lang="fr-FR" dirty="0" smtClean="0">
                <a:solidFill>
                  <a:srgbClr val="FF0000"/>
                </a:solidFill>
              </a:rPr>
              <a:t> e)</a:t>
            </a:r>
            <a:br>
              <a:rPr lang="fr-FR" dirty="0" smtClean="0">
                <a:solidFill>
                  <a:srgbClr val="FF0000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Ekenay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Atao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rgbClr val="FF0000"/>
                </a:solidFill>
              </a:rPr>
              <a:t>(</a:t>
            </a:r>
            <a:r>
              <a:rPr lang="fr-FR" dirty="0" err="1" smtClean="0">
                <a:solidFill>
                  <a:srgbClr val="FF0000"/>
                </a:solidFill>
              </a:rPr>
              <a:t>Eny</a:t>
            </a:r>
            <a:r>
              <a:rPr lang="fr-FR" dirty="0" smtClean="0">
                <a:solidFill>
                  <a:srgbClr val="FF0000"/>
                </a:solidFill>
              </a:rPr>
              <a:t> e)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91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Na </a:t>
            </a:r>
            <a:r>
              <a:rPr lang="fr-FR" dirty="0" err="1">
                <a:solidFill>
                  <a:schemeClr val="tx1"/>
                </a:solidFill>
              </a:rPr>
              <a:t>Iza</a:t>
            </a:r>
            <a:r>
              <a:rPr lang="fr-FR" dirty="0">
                <a:solidFill>
                  <a:schemeClr val="tx1"/>
                </a:solidFill>
              </a:rPr>
              <a:t> ho </a:t>
            </a:r>
            <a:r>
              <a:rPr lang="fr-FR" dirty="0" err="1">
                <a:solidFill>
                  <a:schemeClr val="tx1"/>
                </a:solidFill>
              </a:rPr>
              <a:t>be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lazao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>
                <a:solidFill>
                  <a:srgbClr val="FF0000"/>
                </a:solidFill>
              </a:rPr>
              <a:t>(</a:t>
            </a:r>
            <a:r>
              <a:rPr lang="fr-FR" dirty="0" err="1">
                <a:solidFill>
                  <a:srgbClr val="FF0000"/>
                </a:solidFill>
              </a:rPr>
              <a:t>Eny</a:t>
            </a:r>
            <a:r>
              <a:rPr lang="fr-FR" dirty="0">
                <a:solidFill>
                  <a:srgbClr val="FF0000"/>
                </a:solidFill>
              </a:rPr>
              <a:t> e)</a:t>
            </a:r>
            <a:br>
              <a:rPr lang="fr-FR" dirty="0">
                <a:solidFill>
                  <a:srgbClr val="FF0000"/>
                </a:solidFill>
              </a:rPr>
            </a:br>
            <a:r>
              <a:rPr lang="fr-FR" dirty="0" err="1">
                <a:solidFill>
                  <a:schemeClr val="tx1"/>
                </a:solidFill>
              </a:rPr>
              <a:t>Ny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eninay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tsy</a:t>
            </a:r>
            <a:r>
              <a:rPr lang="fr-FR" dirty="0">
                <a:solidFill>
                  <a:schemeClr val="tx1"/>
                </a:solidFill>
              </a:rPr>
              <a:t> ho lao </a:t>
            </a:r>
            <a:r>
              <a:rPr lang="fr-FR" dirty="0">
                <a:solidFill>
                  <a:srgbClr val="FF0000"/>
                </a:solidFill>
              </a:rPr>
              <a:t>(</a:t>
            </a:r>
            <a:r>
              <a:rPr lang="fr-FR" dirty="0" err="1">
                <a:solidFill>
                  <a:srgbClr val="FF0000"/>
                </a:solidFill>
              </a:rPr>
              <a:t>Eny</a:t>
            </a:r>
            <a:r>
              <a:rPr lang="fr-FR" dirty="0">
                <a:solidFill>
                  <a:srgbClr val="FF0000"/>
                </a:solidFill>
              </a:rPr>
              <a:t> e)</a:t>
            </a:r>
          </a:p>
        </p:txBody>
      </p:sp>
    </p:spTree>
    <p:extLst>
      <p:ext uri="{BB962C8B-B14F-4D97-AF65-F5344CB8AC3E}">
        <p14:creationId xmlns:p14="http://schemas.microsoft.com/office/powerpoint/2010/main" val="407929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Fa </a:t>
            </a:r>
            <a:r>
              <a:rPr lang="fr-FR" dirty="0" err="1" smtClean="0">
                <a:solidFill>
                  <a:schemeClr val="tx1"/>
                </a:solidFill>
              </a:rPr>
              <a:t>aminay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tsotra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ny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teny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rehefa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eny</a:t>
            </a:r>
            <a:r>
              <a:rPr lang="fr-FR" dirty="0" smtClean="0">
                <a:solidFill>
                  <a:schemeClr val="tx1"/>
                </a:solidFill>
              </a:rPr>
              <a:t> dia </a:t>
            </a:r>
            <a:r>
              <a:rPr lang="fr-FR" dirty="0" err="1" smtClean="0">
                <a:solidFill>
                  <a:schemeClr val="tx1"/>
                </a:solidFill>
              </a:rPr>
              <a:t>eny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Tsy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hivadika</a:t>
            </a:r>
            <a:r>
              <a:rPr lang="fr-FR" dirty="0" smtClean="0">
                <a:solidFill>
                  <a:schemeClr val="tx1"/>
                </a:solidFill>
              </a:rPr>
              <a:t> ho non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Na </a:t>
            </a:r>
            <a:r>
              <a:rPr lang="fr-FR" dirty="0" err="1" smtClean="0">
                <a:solidFill>
                  <a:schemeClr val="tx1"/>
                </a:solidFill>
              </a:rPr>
              <a:t>hoe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asian</a:t>
            </a:r>
            <a:r>
              <a:rPr lang="fr-FR" dirty="0" smtClean="0">
                <a:solidFill>
                  <a:schemeClr val="tx1"/>
                </a:solidFill>
              </a:rPr>
              <a:t>-   « condition »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96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fr-FR" dirty="0" err="1">
                <a:solidFill>
                  <a:schemeClr val="tx1"/>
                </a:solidFill>
              </a:rPr>
              <a:t>Eny</a:t>
            </a:r>
            <a:r>
              <a:rPr lang="fr-FR" dirty="0">
                <a:solidFill>
                  <a:schemeClr val="tx1"/>
                </a:solidFill>
              </a:rPr>
              <a:t> ho </a:t>
            </a:r>
            <a:r>
              <a:rPr lang="fr-FR" dirty="0" err="1">
                <a:solidFill>
                  <a:schemeClr val="tx1"/>
                </a:solidFill>
              </a:rPr>
              <a:t>mandrakizay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 err="1">
                <a:solidFill>
                  <a:schemeClr val="tx1"/>
                </a:solidFill>
              </a:rPr>
              <a:t>Eninay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tsirairay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 err="1">
                <a:solidFill>
                  <a:schemeClr val="tx1"/>
                </a:solidFill>
              </a:rPr>
              <a:t>Eny</a:t>
            </a:r>
            <a:r>
              <a:rPr lang="fr-FR" dirty="0">
                <a:solidFill>
                  <a:schemeClr val="tx1"/>
                </a:solidFill>
              </a:rPr>
              <a:t> ho </a:t>
            </a:r>
            <a:r>
              <a:rPr lang="fr-FR" dirty="0" err="1">
                <a:solidFill>
                  <a:schemeClr val="tx1"/>
                </a:solidFill>
              </a:rPr>
              <a:t>vonon-kanompo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 err="1">
                <a:solidFill>
                  <a:schemeClr val="tx1"/>
                </a:solidFill>
              </a:rPr>
              <a:t>Hanompo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Anao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Jesoa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Soa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48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fr-FR" sz="7200" dirty="0" smtClean="0">
                <a:solidFill>
                  <a:schemeClr val="tx1"/>
                </a:solidFill>
              </a:rPr>
              <a:t/>
            </a:r>
            <a:br>
              <a:rPr lang="fr-FR" sz="7200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Ilay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Eny</a:t>
            </a:r>
            <a:r>
              <a:rPr lang="fr-FR" dirty="0" smtClean="0">
                <a:solidFill>
                  <a:schemeClr val="tx1"/>
                </a:solidFill>
              </a:rPr>
              <a:t> ho </a:t>
            </a:r>
            <a:r>
              <a:rPr lang="fr-FR" dirty="0" err="1" smtClean="0">
                <a:solidFill>
                  <a:schemeClr val="tx1"/>
                </a:solidFill>
              </a:rPr>
              <a:t>doria</a:t>
            </a:r>
            <a:r>
              <a:rPr lang="fr-FR" dirty="0" smtClean="0">
                <a:solidFill>
                  <a:schemeClr val="tx1"/>
                </a:solidFill>
              </a:rPr>
              <a:t>,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Enin’ny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Ampifitia</a:t>
            </a:r>
            <a:endParaRPr lang="fr-FR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59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400800"/>
          </a:xfrm>
        </p:spPr>
        <p:txBody>
          <a:bodyPr/>
          <a:lstStyle/>
          <a:p>
            <a:r>
              <a:rPr lang="fr-FR" sz="7200" dirty="0" smtClean="0">
                <a:solidFill>
                  <a:schemeClr val="tx1"/>
                </a:solidFill>
              </a:rPr>
              <a:t/>
            </a:r>
            <a:br>
              <a:rPr lang="fr-FR" sz="7200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Eny</a:t>
            </a:r>
            <a:r>
              <a:rPr lang="fr-FR" dirty="0" smtClean="0">
                <a:solidFill>
                  <a:schemeClr val="tx1"/>
                </a:solidFill>
              </a:rPr>
              <a:t> ho </a:t>
            </a:r>
            <a:r>
              <a:rPr lang="fr-FR" dirty="0" err="1" smtClean="0">
                <a:solidFill>
                  <a:schemeClr val="tx1"/>
                </a:solidFill>
              </a:rPr>
              <a:t>doria</a:t>
            </a:r>
            <a:r>
              <a:rPr lang="fr-FR" dirty="0" smtClean="0">
                <a:solidFill>
                  <a:schemeClr val="tx1"/>
                </a:solidFill>
              </a:rPr>
              <a:t>,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Enin’ny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Ampifitia</a:t>
            </a:r>
            <a:endParaRPr lang="fr-FR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77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fr-FR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89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Fa </a:t>
            </a:r>
            <a:r>
              <a:rPr lang="fr-FR" dirty="0" err="1" smtClean="0">
                <a:solidFill>
                  <a:schemeClr val="tx1"/>
                </a:solidFill>
              </a:rPr>
              <a:t>romotra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aminay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vinitra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aminay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tokoa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>
                <a:solidFill>
                  <a:schemeClr val="tx1"/>
                </a:solidFill>
              </a:rPr>
              <a:t>L</a:t>
            </a:r>
            <a:r>
              <a:rPr lang="fr-FR" dirty="0" smtClean="0">
                <a:solidFill>
                  <a:schemeClr val="tx1"/>
                </a:solidFill>
              </a:rPr>
              <a:t>ay satana </a:t>
            </a:r>
            <a:r>
              <a:rPr lang="fr-FR" dirty="0" err="1" smtClean="0">
                <a:solidFill>
                  <a:schemeClr val="tx1"/>
                </a:solidFill>
              </a:rPr>
              <a:t>ratsy</a:t>
            </a:r>
            <a:r>
              <a:rPr lang="fr-FR" dirty="0" smtClean="0">
                <a:solidFill>
                  <a:schemeClr val="tx1"/>
                </a:solidFill>
              </a:rPr>
              <a:t> e!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Lay </a:t>
            </a:r>
            <a:r>
              <a:rPr lang="fr-FR" dirty="0" err="1" smtClean="0">
                <a:solidFill>
                  <a:schemeClr val="tx1"/>
                </a:solidFill>
              </a:rPr>
              <a:t>be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lolom</a:t>
            </a:r>
            <a:r>
              <a:rPr lang="fr-FR" dirty="0" smtClean="0">
                <a:solidFill>
                  <a:schemeClr val="tx1"/>
                </a:solidFill>
              </a:rPr>
              <a:t>-po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94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Lay </a:t>
            </a:r>
            <a:r>
              <a:rPr lang="fr-FR" dirty="0" err="1" smtClean="0">
                <a:solidFill>
                  <a:schemeClr val="tx1"/>
                </a:solidFill>
              </a:rPr>
              <a:t>fahavalon’ny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asanao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ry</a:t>
            </a:r>
            <a:r>
              <a:rPr lang="fr-FR" dirty="0" smtClean="0">
                <a:solidFill>
                  <a:schemeClr val="tx1"/>
                </a:solidFill>
              </a:rPr>
              <a:t> Ray </a:t>
            </a:r>
            <a:r>
              <a:rPr lang="fr-FR" dirty="0" err="1" smtClean="0">
                <a:solidFill>
                  <a:schemeClr val="tx1"/>
                </a:solidFill>
              </a:rPr>
              <a:t>Tsitoaha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Ka </a:t>
            </a:r>
            <a:r>
              <a:rPr lang="fr-FR" dirty="0" err="1" smtClean="0">
                <a:solidFill>
                  <a:schemeClr val="tx1"/>
                </a:solidFill>
              </a:rPr>
              <a:t>manao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izay</a:t>
            </a:r>
            <a:r>
              <a:rPr lang="fr-FR" dirty="0" smtClean="0">
                <a:solidFill>
                  <a:schemeClr val="tx1"/>
                </a:solidFill>
              </a:rPr>
              <a:t> ho </a:t>
            </a:r>
            <a:r>
              <a:rPr lang="fr-FR" dirty="0" err="1" smtClean="0">
                <a:solidFill>
                  <a:schemeClr val="tx1"/>
                </a:solidFill>
              </a:rPr>
              <a:t>afany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 err="1">
                <a:solidFill>
                  <a:schemeClr val="tx1"/>
                </a:solidFill>
              </a:rPr>
              <a:t>Manakana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anay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92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316717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Tsy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hanompo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A</a:t>
            </a:r>
            <a:r>
              <a:rPr lang="fr-FR" dirty="0" err="1" smtClean="0">
                <a:solidFill>
                  <a:schemeClr val="tx1"/>
                </a:solidFill>
              </a:rPr>
              <a:t>nao</a:t>
            </a:r>
            <a:r>
              <a:rPr lang="fr-FR" dirty="0" smtClean="0">
                <a:solidFill>
                  <a:schemeClr val="tx1"/>
                </a:solidFill>
              </a:rPr>
              <a:t> ‘</a:t>
            </a:r>
            <a:r>
              <a:rPr lang="fr-FR" dirty="0" err="1" smtClean="0">
                <a:solidFill>
                  <a:schemeClr val="tx1"/>
                </a:solidFill>
              </a:rPr>
              <a:t>zay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Andriamanitray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Nanaovanay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eny</a:t>
            </a:r>
            <a:r>
              <a:rPr lang="fr-FR" dirty="0" smtClean="0">
                <a:solidFill>
                  <a:schemeClr val="tx1"/>
                </a:solidFill>
              </a:rPr>
              <a:t> ho </a:t>
            </a:r>
            <a:r>
              <a:rPr lang="fr-FR" dirty="0" err="1" smtClean="0">
                <a:solidFill>
                  <a:schemeClr val="tx1"/>
                </a:solidFill>
              </a:rPr>
              <a:t>mandrakizay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62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fr-FR" dirty="0" err="1" smtClean="0">
                <a:solidFill>
                  <a:schemeClr val="tx1"/>
                </a:solidFill>
              </a:rPr>
              <a:t>Raha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momba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ny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asanao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rgbClr val="FF0000"/>
                </a:solidFill>
              </a:rPr>
              <a:t>(</a:t>
            </a:r>
            <a:r>
              <a:rPr lang="fr-FR" dirty="0" err="1" smtClean="0">
                <a:solidFill>
                  <a:srgbClr val="FF0000"/>
                </a:solidFill>
              </a:rPr>
              <a:t>Eny</a:t>
            </a:r>
            <a:r>
              <a:rPr lang="fr-FR" dirty="0" smtClean="0">
                <a:solidFill>
                  <a:srgbClr val="FF0000"/>
                </a:solidFill>
              </a:rPr>
              <a:t> e)</a:t>
            </a:r>
            <a:br>
              <a:rPr lang="fr-FR" dirty="0" smtClean="0">
                <a:solidFill>
                  <a:srgbClr val="FF0000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Ekenay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Atao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rgbClr val="FF0000"/>
                </a:solidFill>
              </a:rPr>
              <a:t>(</a:t>
            </a:r>
            <a:r>
              <a:rPr lang="fr-FR" dirty="0" err="1" smtClean="0">
                <a:solidFill>
                  <a:srgbClr val="FF0000"/>
                </a:solidFill>
              </a:rPr>
              <a:t>Eny</a:t>
            </a:r>
            <a:r>
              <a:rPr lang="fr-FR" dirty="0" smtClean="0">
                <a:solidFill>
                  <a:srgbClr val="FF0000"/>
                </a:solidFill>
              </a:rPr>
              <a:t> e)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08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Na </a:t>
            </a:r>
            <a:r>
              <a:rPr lang="fr-FR" dirty="0" err="1">
                <a:solidFill>
                  <a:schemeClr val="tx1"/>
                </a:solidFill>
              </a:rPr>
              <a:t>Iza</a:t>
            </a:r>
            <a:r>
              <a:rPr lang="fr-FR" dirty="0">
                <a:solidFill>
                  <a:schemeClr val="tx1"/>
                </a:solidFill>
              </a:rPr>
              <a:t> ho </a:t>
            </a:r>
            <a:r>
              <a:rPr lang="fr-FR" dirty="0" err="1">
                <a:solidFill>
                  <a:schemeClr val="tx1"/>
                </a:solidFill>
              </a:rPr>
              <a:t>be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lazao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>
                <a:solidFill>
                  <a:srgbClr val="FF0000"/>
                </a:solidFill>
              </a:rPr>
              <a:t>(</a:t>
            </a:r>
            <a:r>
              <a:rPr lang="fr-FR" dirty="0" err="1">
                <a:solidFill>
                  <a:srgbClr val="FF0000"/>
                </a:solidFill>
              </a:rPr>
              <a:t>Eny</a:t>
            </a:r>
            <a:r>
              <a:rPr lang="fr-FR" dirty="0">
                <a:solidFill>
                  <a:srgbClr val="FF0000"/>
                </a:solidFill>
              </a:rPr>
              <a:t> e)</a:t>
            </a:r>
            <a:br>
              <a:rPr lang="fr-FR" dirty="0">
                <a:solidFill>
                  <a:srgbClr val="FF0000"/>
                </a:solidFill>
              </a:rPr>
            </a:br>
            <a:r>
              <a:rPr lang="fr-FR" dirty="0" err="1">
                <a:solidFill>
                  <a:schemeClr val="tx1"/>
                </a:solidFill>
              </a:rPr>
              <a:t>Ny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eninay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tsy</a:t>
            </a:r>
            <a:r>
              <a:rPr lang="fr-FR" dirty="0">
                <a:solidFill>
                  <a:schemeClr val="tx1"/>
                </a:solidFill>
              </a:rPr>
              <a:t> ho lao </a:t>
            </a:r>
            <a:r>
              <a:rPr lang="fr-FR" dirty="0">
                <a:solidFill>
                  <a:srgbClr val="FF0000"/>
                </a:solidFill>
              </a:rPr>
              <a:t>(</a:t>
            </a:r>
            <a:r>
              <a:rPr lang="fr-FR" dirty="0" err="1">
                <a:solidFill>
                  <a:srgbClr val="FF0000"/>
                </a:solidFill>
              </a:rPr>
              <a:t>Eny</a:t>
            </a:r>
            <a:r>
              <a:rPr lang="fr-FR" dirty="0">
                <a:solidFill>
                  <a:srgbClr val="FF0000"/>
                </a:solidFill>
              </a:rPr>
              <a:t> e)</a:t>
            </a:r>
          </a:p>
        </p:txBody>
      </p:sp>
    </p:spTree>
    <p:extLst>
      <p:ext uri="{BB962C8B-B14F-4D97-AF65-F5344CB8AC3E}">
        <p14:creationId xmlns:p14="http://schemas.microsoft.com/office/powerpoint/2010/main" val="331764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fr-FR" sz="7800" dirty="0">
                <a:solidFill>
                  <a:schemeClr val="tx1"/>
                </a:solidFill>
              </a:rPr>
              <a:t>Fa </a:t>
            </a:r>
            <a:r>
              <a:rPr lang="fr-FR" sz="7800" dirty="0" err="1">
                <a:solidFill>
                  <a:schemeClr val="tx1"/>
                </a:solidFill>
              </a:rPr>
              <a:t>ny</a:t>
            </a:r>
            <a:r>
              <a:rPr lang="fr-FR" sz="7800" dirty="0">
                <a:solidFill>
                  <a:schemeClr val="tx1"/>
                </a:solidFill>
              </a:rPr>
              <a:t> </a:t>
            </a:r>
            <a:r>
              <a:rPr lang="fr-FR" sz="7800" dirty="0" err="1">
                <a:solidFill>
                  <a:schemeClr val="tx1"/>
                </a:solidFill>
              </a:rPr>
              <a:t>anay</a:t>
            </a:r>
            <a:r>
              <a:rPr lang="fr-FR" sz="7800" dirty="0">
                <a:solidFill>
                  <a:schemeClr val="tx1"/>
                </a:solidFill>
              </a:rPr>
              <a:t> </a:t>
            </a:r>
            <a:r>
              <a:rPr lang="fr-FR" sz="7800" dirty="0" err="1" smtClean="0">
                <a:solidFill>
                  <a:schemeClr val="tx1"/>
                </a:solidFill>
              </a:rPr>
              <a:t>ny</a:t>
            </a:r>
            <a:r>
              <a:rPr lang="fr-FR" sz="7800" dirty="0" smtClean="0">
                <a:solidFill>
                  <a:schemeClr val="tx1"/>
                </a:solidFill>
              </a:rPr>
              <a:t> </a:t>
            </a:r>
            <a:r>
              <a:rPr lang="fr-FR" sz="7800" dirty="0" err="1">
                <a:solidFill>
                  <a:schemeClr val="tx1"/>
                </a:solidFill>
              </a:rPr>
              <a:t>eny</a:t>
            </a:r>
            <a:r>
              <a:rPr lang="fr-FR" sz="7800" dirty="0">
                <a:solidFill>
                  <a:schemeClr val="tx1"/>
                </a:solidFill>
              </a:rPr>
              <a:t> </a:t>
            </a:r>
            <a:r>
              <a:rPr lang="fr-FR" sz="7800" dirty="0" err="1" smtClean="0">
                <a:solidFill>
                  <a:schemeClr val="tx1"/>
                </a:solidFill>
              </a:rPr>
              <a:t>moa</a:t>
            </a:r>
            <a:r>
              <a:rPr lang="fr-FR" sz="7800" dirty="0" smtClean="0">
                <a:solidFill>
                  <a:schemeClr val="tx1"/>
                </a:solidFill>
              </a:rPr>
              <a:t/>
            </a:r>
            <a:br>
              <a:rPr lang="fr-FR" sz="7800" dirty="0" smtClean="0">
                <a:solidFill>
                  <a:schemeClr val="tx1"/>
                </a:solidFill>
              </a:rPr>
            </a:br>
            <a:r>
              <a:rPr lang="fr-FR" sz="7800" dirty="0" smtClean="0">
                <a:solidFill>
                  <a:schemeClr val="tx1"/>
                </a:solidFill>
              </a:rPr>
              <a:t>Dia </a:t>
            </a:r>
            <a:r>
              <a:rPr lang="fr-FR" sz="7800" dirty="0" err="1" smtClean="0">
                <a:solidFill>
                  <a:schemeClr val="tx1"/>
                </a:solidFill>
              </a:rPr>
              <a:t>am</a:t>
            </a:r>
            <a:r>
              <a:rPr lang="fr-FR" sz="7800" dirty="0" smtClean="0">
                <a:solidFill>
                  <a:schemeClr val="tx1"/>
                </a:solidFill>
              </a:rPr>
              <a:t>-bava </a:t>
            </a:r>
            <a:r>
              <a:rPr lang="fr-FR" sz="7800" dirty="0" err="1" smtClean="0">
                <a:solidFill>
                  <a:schemeClr val="tx1"/>
                </a:solidFill>
              </a:rPr>
              <a:t>sy</a:t>
            </a:r>
            <a:r>
              <a:rPr lang="fr-FR" sz="7800" dirty="0" smtClean="0">
                <a:solidFill>
                  <a:schemeClr val="tx1"/>
                </a:solidFill>
              </a:rPr>
              <a:t> </a:t>
            </a:r>
            <a:r>
              <a:rPr lang="fr-FR" sz="7800" dirty="0" err="1" smtClean="0">
                <a:solidFill>
                  <a:schemeClr val="tx1"/>
                </a:solidFill>
              </a:rPr>
              <a:t>am</a:t>
            </a:r>
            <a:r>
              <a:rPr lang="fr-FR" sz="7800" dirty="0" smtClean="0">
                <a:solidFill>
                  <a:schemeClr val="tx1"/>
                </a:solidFill>
              </a:rPr>
              <a:t>-po</a:t>
            </a:r>
            <a:br>
              <a:rPr lang="fr-FR" sz="7800" dirty="0" smtClean="0">
                <a:solidFill>
                  <a:schemeClr val="tx1"/>
                </a:solidFill>
              </a:rPr>
            </a:br>
            <a:r>
              <a:rPr lang="fr-FR" sz="7800" dirty="0" err="1" smtClean="0">
                <a:solidFill>
                  <a:schemeClr val="tx1"/>
                </a:solidFill>
              </a:rPr>
              <a:t>Eny</a:t>
            </a:r>
            <a:r>
              <a:rPr lang="fr-FR" sz="7800" dirty="0" smtClean="0">
                <a:solidFill>
                  <a:schemeClr val="tx1"/>
                </a:solidFill>
              </a:rPr>
              <a:t> </a:t>
            </a:r>
            <a:r>
              <a:rPr lang="fr-FR" sz="7800" dirty="0">
                <a:solidFill>
                  <a:schemeClr val="tx1"/>
                </a:solidFill>
              </a:rPr>
              <a:t>ho </a:t>
            </a:r>
            <a:r>
              <a:rPr lang="fr-FR" sz="7800" dirty="0" err="1">
                <a:solidFill>
                  <a:schemeClr val="tx1"/>
                </a:solidFill>
              </a:rPr>
              <a:t>doria</a:t>
            </a:r>
            <a:r>
              <a:rPr lang="fr-FR" sz="7800" dirty="0">
                <a:solidFill>
                  <a:schemeClr val="tx1"/>
                </a:solidFill>
              </a:rPr>
              <a:t> </a:t>
            </a:r>
            <a:br>
              <a:rPr lang="fr-FR" sz="7800" dirty="0">
                <a:solidFill>
                  <a:schemeClr val="tx1"/>
                </a:solidFill>
              </a:rPr>
            </a:br>
            <a:r>
              <a:rPr lang="fr-FR" sz="7800" dirty="0" err="1">
                <a:solidFill>
                  <a:schemeClr val="tx1"/>
                </a:solidFill>
              </a:rPr>
              <a:t>Hitory</a:t>
            </a:r>
            <a:r>
              <a:rPr lang="fr-FR" sz="7800" dirty="0">
                <a:solidFill>
                  <a:schemeClr val="tx1"/>
                </a:solidFill>
              </a:rPr>
              <a:t> </a:t>
            </a:r>
            <a:r>
              <a:rPr lang="fr-FR" sz="7800" dirty="0" err="1">
                <a:solidFill>
                  <a:schemeClr val="tx1"/>
                </a:solidFill>
              </a:rPr>
              <a:t>Anao</a:t>
            </a:r>
            <a:r>
              <a:rPr lang="fr-FR" sz="7800" dirty="0">
                <a:solidFill>
                  <a:schemeClr val="tx1"/>
                </a:solidFill>
              </a:rPr>
              <a:t> </a:t>
            </a:r>
            <a:r>
              <a:rPr lang="fr-FR" sz="7800" dirty="0" err="1">
                <a:solidFill>
                  <a:schemeClr val="tx1"/>
                </a:solidFill>
              </a:rPr>
              <a:t>Jesoa</a:t>
            </a:r>
            <a:r>
              <a:rPr lang="fr-FR" sz="7800" dirty="0">
                <a:solidFill>
                  <a:schemeClr val="tx1"/>
                </a:solidFill>
              </a:rPr>
              <a:t> </a:t>
            </a:r>
            <a:r>
              <a:rPr lang="fr-FR" sz="7800" dirty="0" err="1">
                <a:solidFill>
                  <a:schemeClr val="tx1"/>
                </a:solidFill>
              </a:rPr>
              <a:t>Tia</a:t>
            </a:r>
            <a:endParaRPr lang="fr-FR" sz="7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23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Ka na </a:t>
            </a:r>
            <a:r>
              <a:rPr lang="fr-FR" dirty="0" err="1">
                <a:solidFill>
                  <a:schemeClr val="tx1"/>
                </a:solidFill>
              </a:rPr>
              <a:t>iza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handrafy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anay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 err="1">
                <a:solidFill>
                  <a:schemeClr val="tx1"/>
                </a:solidFill>
              </a:rPr>
              <a:t>Noho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ny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asanao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smtClean="0">
                <a:solidFill>
                  <a:schemeClr val="tx1"/>
                </a:solidFill>
              </a:rPr>
              <a:t>Ray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97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1330</TotalTime>
  <Words>119</Words>
  <Application>Microsoft Office PowerPoint</Application>
  <PresentationFormat>Affichage à l'écran (4:3)</PresentationFormat>
  <Paragraphs>27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3" baseType="lpstr">
      <vt:lpstr>Arial</vt:lpstr>
      <vt:lpstr>Calibri</vt:lpstr>
      <vt:lpstr>Helvetica Inserat LT Std</vt:lpstr>
      <vt:lpstr>Kunstler Script</vt:lpstr>
      <vt:lpstr>Thème Office</vt:lpstr>
      <vt:lpstr>Eny - Ampifitia</vt:lpstr>
      <vt:lpstr>Dia arakarakan’ny handrosoanay manao ny asanao  Ray ô! No ahatsapanay</vt:lpstr>
      <vt:lpstr>Fa romotra aminay vinitra aminay tokoa Lay satana ratsy e! Lay be lolom-po</vt:lpstr>
      <vt:lpstr>Lay fahavalon’ny asanao ry Ray Tsitoaha  Ka manao izay ho afany Manakana anay</vt:lpstr>
      <vt:lpstr> Tsy hanompo Anao ‘zay Andriamanitray Nanaovanay eny ho mandrakizay</vt:lpstr>
      <vt:lpstr>Raha momba ny asanao  (Eny e) Ekenay Atao  (Eny e)</vt:lpstr>
      <vt:lpstr>Na Iza ho be lazao (Eny e) Ny eninay tsy ho lao (Eny e)</vt:lpstr>
      <vt:lpstr>Fa ny anay ny eny moa Dia am-bava sy am-po Eny ho doria  Hitory Anao Jesoa Tia</vt:lpstr>
      <vt:lpstr>Ka na iza handrafy anay Noho ny asanao Ray</vt:lpstr>
      <vt:lpstr>Ho reraka eo izy F’izahay tsy ho kivy Tsy ho resy  fa hitory hatrany ny fitiavanao</vt:lpstr>
      <vt:lpstr>Eny - Ampifitia</vt:lpstr>
      <vt:lpstr>Fa arakarakan’ny hitorianay Anao tokoa Jeso No Hitomboanay hery</vt:lpstr>
      <vt:lpstr>Finoana miavosa e Toky tsy kanosa  Ireo no enti-mandresy  ilay devoly fetsy</vt:lpstr>
      <vt:lpstr>Satana mangidy mpanao ambozizy</vt:lpstr>
      <vt:lpstr>Ka mahatoky Anao zahay hiady ho anay Handresy fahavalo Mitady hampimalo</vt:lpstr>
      <vt:lpstr>Finoanay izao Ny handresy toa anao</vt:lpstr>
      <vt:lpstr>Raha momba ny asanao  (Eny e) Ekenay Atao  (Eny e)</vt:lpstr>
      <vt:lpstr>Na Iza ho be lazao (Eny e) Ny eninay tsy ho lao (Eny e)</vt:lpstr>
      <vt:lpstr>Fa aminay tsotra ny teny rehefa eny dia eny Tsy hivadika ho non Na hoe asian-   « condition »</vt:lpstr>
      <vt:lpstr>Eny ho mandrakizay Eninay tsirairay Eny ho vonon-kanompo Hanompo Anao Jesoa Soa</vt:lpstr>
      <vt:lpstr> Ilay Eny ho doria, Enin’ny Ampifitia</vt:lpstr>
      <vt:lpstr>Raha momba ny asanao  (Eny e) Ekenay Atao  (Eny e)</vt:lpstr>
      <vt:lpstr>Na Iza ho be lazao (Eny e) Ny eninay tsy ho lao (Eny e)</vt:lpstr>
      <vt:lpstr>Fa aminay tsotra ny teny rehefa eny dia eny Tsy hivadika ho non Na hoe asian-   « condition »</vt:lpstr>
      <vt:lpstr>Eny ho mandrakizay Eninay tsirairay Eny ho vonon-kanompo Hanompo Anao Jesoa Soa</vt:lpstr>
      <vt:lpstr> Ilay Eny ho doria, Enin’ny Ampifitia</vt:lpstr>
      <vt:lpstr> Eny ho doria, Enin’ny Ampifitia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KRISTIANINA SANDOKA</dc:title>
  <dc:creator>ACER NAKAHY</dc:creator>
  <cp:lastModifiedBy>tsiory</cp:lastModifiedBy>
  <cp:revision>802</cp:revision>
  <dcterms:created xsi:type="dcterms:W3CDTF">2015-02-07T16:03:28Z</dcterms:created>
  <dcterms:modified xsi:type="dcterms:W3CDTF">2023-10-29T17:21:37Z</dcterms:modified>
</cp:coreProperties>
</file>