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9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5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0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34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1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8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1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97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8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3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582D-4B7A-4AD0-B2ED-8027FBDCD0AF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0427-22AD-4FC0-94E7-B546F8E7D2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53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EO AMBANY FAHASOAVANAO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ahiahy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matoky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am-panahy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EO AMBANY FAHASOAVANAO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Hiainga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hamakivaky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lalan-tsarotra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mety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kivy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satria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nofo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Rehefa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injay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mila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hiraviravy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misehoa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ô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atahorako</a:t>
            </a:r>
            <a:r>
              <a:rPr lang="fr-FR" sz="8000" dirty="0" smtClean="0">
                <a:latin typeface="Helvetica Inserat LT Std" panose="020B0806030702050204" pitchFamily="34" charset="0"/>
              </a:rPr>
              <a:t>?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mitsilo</a:t>
            </a:r>
            <a:r>
              <a:rPr lang="fr-FR" sz="8000" dirty="0" smtClean="0"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diako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ahiahy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matoky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am-panahy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…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ambany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fahasoavanao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…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Fantatrao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tanteraka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Nefa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endrey</a:t>
            </a:r>
            <a:r>
              <a:rPr lang="fr-FR" sz="8000" dirty="0" smtClean="0">
                <a:latin typeface="Helvetica Inserat LT Std" panose="020B0806030702050204" pitchFamily="34" charset="0"/>
              </a:rPr>
              <a:t>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Nanankinanao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asa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Tao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alin-kisa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niantsoanao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isan’ireo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irakao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ô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atahorako</a:t>
            </a:r>
            <a:r>
              <a:rPr lang="fr-FR" sz="8000" dirty="0" smtClean="0">
                <a:latin typeface="Helvetica Inserat LT Std" panose="020B0806030702050204" pitchFamily="34" charset="0"/>
              </a:rPr>
              <a:t>?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mitsilo</a:t>
            </a:r>
            <a:r>
              <a:rPr lang="fr-FR" sz="8000" dirty="0" smtClean="0"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diako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ahiahy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matoky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am-panahy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EO AMBANY FAHASOAVANAO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miafina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halotoako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Ray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hamasino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mendrika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ambany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fahasoavanao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anehoako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irakao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ô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atahorako</a:t>
            </a:r>
            <a:r>
              <a:rPr lang="fr-FR" sz="8000" dirty="0" smtClean="0">
                <a:latin typeface="Helvetica Inserat LT Std" panose="020B0806030702050204" pitchFamily="34" charset="0"/>
              </a:rPr>
              <a:t>?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mitsilo</a:t>
            </a:r>
            <a:r>
              <a:rPr lang="fr-FR" sz="8000" dirty="0" smtClean="0"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diako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103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EO AMBANY FAHASOAVANAO</vt:lpstr>
      <vt:lpstr>Fantatrao fa tsy tanteraka aho Tompo ô! Nefa endrey! Nanankinanao asa</vt:lpstr>
      <vt:lpstr>Tao anaty alin-kisa no niantsoanao ahy. Mba ho isan’ireo irakao</vt:lpstr>
      <vt:lpstr>Inona e! Raiko ô no atahorako? Raha ianao no mitsilo ‘zany diako</vt:lpstr>
      <vt:lpstr>Izay miaraka Aminao e! tsy mba manana ahiahy fa mahery matoky am-panahy</vt:lpstr>
      <vt:lpstr>EO AMBANY FAHASOAVANAO</vt:lpstr>
      <vt:lpstr>Tsy miafina Aminao ny halotoako Ray koa hamasino ho mendrika Anao</vt:lpstr>
      <vt:lpstr>Ka mba ho eo ambany fahasoavanao tokoa no anehoako ho irakao</vt:lpstr>
      <vt:lpstr>Inona e! Raiko ô no atahorako? Raha ianao no mitsilo ‘zany diako</vt:lpstr>
      <vt:lpstr>Izay miaraka Aminao e! tsy mba manana ahiahy fa mahery matoky am-panahy</vt:lpstr>
      <vt:lpstr>EO AMBANY FAHASOAVANAO</vt:lpstr>
      <vt:lpstr>Hiainga aho hamakivaky lalan-tsarotra mety ho kivy satria nofo ihany aho</vt:lpstr>
      <vt:lpstr>Rehefa injay fa mila hiraviravy tanana mba misehoa Ianao</vt:lpstr>
      <vt:lpstr>Inona e! Raiko ô no atahorako? Raha ianao no mitsilo ‘zany diako</vt:lpstr>
      <vt:lpstr>Izay miaraka Aminao e! tsy mba manana ahiahy fa mahery matoky am-panahy</vt:lpstr>
      <vt:lpstr>… eo ambany fahasoavanao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 AMBANY FAHASOAVANAO</dc:title>
  <dc:creator>ZAVAMANENOAKV</dc:creator>
  <cp:lastModifiedBy>ZAVAMANENOAKV</cp:lastModifiedBy>
  <cp:revision>2</cp:revision>
  <dcterms:created xsi:type="dcterms:W3CDTF">2022-09-26T15:04:58Z</dcterms:created>
  <dcterms:modified xsi:type="dcterms:W3CDTF">2022-09-26T15:13:54Z</dcterms:modified>
</cp:coreProperties>
</file>