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58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62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05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89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0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91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37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90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17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21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864D-198D-499B-97D4-505D3C9575F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06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4468483"/>
          </a:xfrm>
        </p:spPr>
        <p:txBody>
          <a:bodyPr anchor="ctr">
            <a:normAutofit fontScale="90000"/>
          </a:bodyPr>
          <a:lstStyle/>
          <a:p>
            <a:r>
              <a:rPr lang="fr-FR" sz="11500" dirty="0" err="1">
                <a:latin typeface="AR ESSENCE" panose="02000000000000000000" pitchFamily="2" charset="0"/>
              </a:rPr>
              <a:t>Fanahy</a:t>
            </a:r>
            <a:r>
              <a:rPr lang="fr-FR" sz="11500" dirty="0">
                <a:latin typeface="AR ESSENCE" panose="02000000000000000000" pitchFamily="2" charset="0"/>
              </a:rPr>
              <a:t> </a:t>
            </a:r>
            <a:r>
              <a:rPr lang="fr-FR" sz="11500" dirty="0" err="1" smtClean="0">
                <a:latin typeface="AR ESSENCE" panose="02000000000000000000" pitchFamily="2" charset="0"/>
              </a:rPr>
              <a:t>Masina</a:t>
            </a:r>
            <a:r>
              <a:rPr lang="fr-FR" sz="11500" dirty="0" smtClean="0">
                <a:latin typeface="AR ESSENCE" panose="02000000000000000000" pitchFamily="2" charset="0"/>
              </a:rPr>
              <a:t/>
            </a:r>
            <a:br>
              <a:rPr lang="fr-FR" sz="11500" dirty="0" smtClean="0">
                <a:latin typeface="AR ESSENCE" panose="02000000000000000000" pitchFamily="2" charset="0"/>
              </a:rPr>
            </a:br>
            <a:r>
              <a:rPr lang="fr-FR" sz="11500" dirty="0" smtClean="0">
                <a:latin typeface="AR ESSENCE" panose="02000000000000000000" pitchFamily="2" charset="0"/>
              </a:rPr>
              <a:t> </a:t>
            </a:r>
            <a:r>
              <a:rPr lang="fr-FR" sz="8000" dirty="0">
                <a:latin typeface="Helvetica Inserat LT Std" panose="020B0806030702050204" pitchFamily="34" charset="0"/>
              </a:rPr>
              <a:t>(</a:t>
            </a:r>
            <a:r>
              <a:rPr lang="fr-FR" sz="8000" dirty="0" err="1">
                <a:latin typeface="Helvetica Inserat LT Std" panose="020B0806030702050204" pitchFamily="34" charset="0"/>
              </a:rPr>
              <a:t>Fara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Andriamamonjy</a:t>
            </a:r>
            <a:r>
              <a:rPr lang="fr-FR" sz="8000" dirty="0">
                <a:latin typeface="Helvetica Inserat LT Std" panose="020B0806030702050204" pitchFamily="34" charset="0"/>
              </a:rPr>
              <a:t>)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61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latin typeface="Helvetica Inserat LT Std" panose="020B0806030702050204" pitchFamily="34" charset="0"/>
              </a:rPr>
              <a:t> ô </a:t>
            </a:r>
            <a:r>
              <a:rPr lang="fr-FR" sz="8000" dirty="0" err="1">
                <a:latin typeface="Helvetica Inserat LT Std" panose="020B0806030702050204" pitchFamily="34" charset="0"/>
              </a:rPr>
              <a:t>kasiho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indray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fonay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Arotsay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Fanahy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Masinao</a:t>
            </a:r>
            <a:r>
              <a:rPr lang="fr-FR" sz="8000" dirty="0" smtClean="0">
                <a:latin typeface="Helvetica Inserat LT Std" panose="020B0806030702050204" pitchFamily="34" charset="0"/>
              </a:rPr>
              <a:t>,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1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Toy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Pantekosta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latin typeface="Helvetica Inserat LT Std" panose="020B0806030702050204" pitchFamily="34" charset="0"/>
              </a:rPr>
              <a:t> ô </a:t>
            </a:r>
            <a:r>
              <a:rPr lang="fr-FR" sz="8000" dirty="0" err="1">
                <a:latin typeface="Helvetica Inserat LT Std" panose="020B0806030702050204" pitchFamily="34" charset="0"/>
              </a:rPr>
              <a:t>midina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ovay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fiainanay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4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Fanahy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Masina</a:t>
            </a:r>
            <a:r>
              <a:rPr lang="fr-FR" sz="8000" dirty="0">
                <a:latin typeface="Helvetica Inserat LT Std" panose="020B0806030702050204" pitchFamily="34" charset="0"/>
              </a:rPr>
              <a:t> ô ... </a:t>
            </a:r>
            <a:r>
              <a:rPr lang="fr-FR" sz="8000" dirty="0" err="1">
                <a:latin typeface="Helvetica Inserat LT Std" panose="020B0806030702050204" pitchFamily="34" charset="0"/>
              </a:rPr>
              <a:t>Avia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Fanahy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Masina</a:t>
            </a:r>
            <a:r>
              <a:rPr lang="fr-FR" sz="8000" dirty="0">
                <a:latin typeface="Helvetica Inserat LT Std" panose="020B0806030702050204" pitchFamily="34" charset="0"/>
              </a:rPr>
              <a:t> ô </a:t>
            </a:r>
            <a:r>
              <a:rPr lang="fr-FR" sz="8000" dirty="0" err="1">
                <a:latin typeface="Helvetica Inserat LT Std" panose="020B0806030702050204" pitchFamily="34" charset="0"/>
              </a:rPr>
              <a:t>midina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re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59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Fanahy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Masina</a:t>
            </a:r>
            <a:r>
              <a:rPr lang="fr-FR" sz="8000" dirty="0">
                <a:latin typeface="Helvetica Inserat LT Std" panose="020B0806030702050204" pitchFamily="34" charset="0"/>
              </a:rPr>
              <a:t> ô </a:t>
            </a:r>
            <a:r>
              <a:rPr lang="fr-FR" sz="8000" dirty="0" err="1">
                <a:latin typeface="Helvetica Inserat LT Std" panose="020B0806030702050204" pitchFamily="34" charset="0"/>
              </a:rPr>
              <a:t>fenoy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Vohaiko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hanjakao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5315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22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 ESSENCE</vt:lpstr>
      <vt:lpstr>Arial</vt:lpstr>
      <vt:lpstr>Calibri</vt:lpstr>
      <vt:lpstr>Calibri Light</vt:lpstr>
      <vt:lpstr>Helvetica Inserat LT Std</vt:lpstr>
      <vt:lpstr>Thème Office</vt:lpstr>
      <vt:lpstr>Fanahy Masina  (Fara Andriamamonjy) </vt:lpstr>
      <vt:lpstr>Tompo ô kasiho indray ny fonay Arotsay aminay ny Fanahy Ny Fanahy Masinao,</vt:lpstr>
      <vt:lpstr>Toy ny tamin'ny Pantekosta Tompo ô midina ovay ny fiainanay</vt:lpstr>
      <vt:lpstr>Fanahy Masina ô ... Avia Fanahy Masina ô midina re</vt:lpstr>
      <vt:lpstr>Fanahy Masina ô fenoy aho Vohaiko ho Anao ny foko hanjakao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AKV</dc:creator>
  <cp:lastModifiedBy>tsiory</cp:lastModifiedBy>
  <cp:revision>13</cp:revision>
  <dcterms:created xsi:type="dcterms:W3CDTF">2023-07-22T12:08:18Z</dcterms:created>
  <dcterms:modified xsi:type="dcterms:W3CDTF">2023-10-29T17:16:52Z</dcterms:modified>
</cp:coreProperties>
</file>