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2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91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3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864D-198D-499B-97D4-505D3C9575F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FE8C-2D24-485A-BEC5-32FCCC72D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5816601"/>
          </a:xfrm>
        </p:spPr>
        <p:txBody>
          <a:bodyPr anchor="ctr">
            <a:normAutofit/>
          </a:bodyPr>
          <a:lstStyle/>
          <a:p>
            <a:r>
              <a:rPr lang="fr-FR" sz="11500" dirty="0">
                <a:latin typeface="Helvetica Inserat LT Std" panose="020B0806030702050204" pitchFamily="34" charset="0"/>
              </a:rPr>
              <a:t>FANEKENA</a:t>
            </a:r>
          </a:p>
        </p:txBody>
      </p:sp>
    </p:spTree>
    <p:extLst>
      <p:ext uri="{BB962C8B-B14F-4D97-AF65-F5344CB8AC3E}">
        <p14:creationId xmlns:p14="http://schemas.microsoft.com/office/powerpoint/2010/main" val="38886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Atsangako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tanako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fanekeko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anatrehanao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Asandratro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feoko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7994469"/>
          </a:xfrm>
        </p:spPr>
        <p:txBody>
          <a:bodyPr anchor="ctr">
            <a:normAutofit fontScale="90000"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Hanambarako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voadiko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Inty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Andranomaso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miantoraka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. (*2)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7576457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Resy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lahatra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mitomany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Mahatsiaro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hadalana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ditra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Zavapoana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fatiantoka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hita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 fontScale="90000"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asanao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ambony</a:t>
            </a:r>
            <a:r>
              <a:rPr lang="fr-FR" sz="8000" dirty="0">
                <a:latin typeface="Helvetica Inserat LT Std" panose="020B0806030702050204" pitchFamily="34" charset="0"/>
              </a:rPr>
              <a:t>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Ankehitriny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maniry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mikasa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Honerako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Asandratro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feoko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Hanambarako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voadiko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Inty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Andranomaso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miantoraka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Inty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Andranomaso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miantoraka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54834"/>
          </a:xfrm>
        </p:spPr>
        <p:txBody>
          <a:bodyPr anchor="ctr">
            <a:normAutofit/>
          </a:bodyPr>
          <a:lstStyle/>
          <a:p>
            <a:r>
              <a:rPr lang="fr-FR" sz="11500" dirty="0">
                <a:latin typeface="Helvetica Inserat LT Std" panose="020B0806030702050204" pitchFamily="34" charset="0"/>
              </a:rPr>
              <a:t>( SLKM MORIA ITAOSY)</a:t>
            </a:r>
          </a:p>
        </p:txBody>
      </p:sp>
    </p:spTree>
    <p:extLst>
      <p:ext uri="{BB962C8B-B14F-4D97-AF65-F5344CB8AC3E}">
        <p14:creationId xmlns:p14="http://schemas.microsoft.com/office/powerpoint/2010/main" val="752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7968343"/>
          </a:xfrm>
        </p:spPr>
        <p:txBody>
          <a:bodyPr anchor="ctr">
            <a:normAutofit fontScale="90000"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Atsangako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tanako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fanekeko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anatrehanao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Inty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Manolotena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hanaradia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7759337"/>
          </a:xfrm>
        </p:spPr>
        <p:txBody>
          <a:bodyPr anchor="ctr">
            <a:normAutofit fontScale="90000"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Atsangako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tanako</a:t>
            </a:r>
            <a:r>
              <a:rPr lang="fr-FR" sz="8000" dirty="0">
                <a:latin typeface="Helvetica Inserat LT Std" panose="020B0806030702050204" pitchFamily="34" charset="0"/>
              </a:rPr>
              <a:t>, Ho </a:t>
            </a:r>
            <a:r>
              <a:rPr lang="fr-FR" sz="8000" dirty="0" err="1">
                <a:latin typeface="Helvetica Inserat LT Std" panose="020B0806030702050204" pitchFamily="34" charset="0"/>
              </a:rPr>
              <a:t>fanekeko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anatrehanao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Inty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Manolotena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maditranao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8125097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indrindra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imasonao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Nanarampo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kanefa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?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40526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angamba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indrisy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r>
              <a:rPr lang="fi-FI" sz="8000" dirty="0">
                <a:latin typeface="Helvetica Inserat LT Std" panose="020B0806030702050204" pitchFamily="34" charset="0"/>
              </a:rPr>
              <a:t> Ny fiainako efa potika tsy nisy.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7733211"/>
          </a:xfrm>
        </p:spPr>
        <p:txBody>
          <a:bodyPr anchor="ctr">
            <a:normAutofit fontScale="90000"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Nampisehoanao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zava-mahagaga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Nafahanao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tamin</a:t>
            </a:r>
            <a:r>
              <a:rPr lang="fr-FR" sz="8000" dirty="0">
                <a:latin typeface="Helvetica Inserat LT Std" panose="020B0806030702050204" pitchFamily="34" charset="0"/>
              </a:rPr>
              <a:t>'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nitranga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Nampandalovinao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memy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lelafo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8490857"/>
          </a:xfrm>
        </p:spPr>
        <p:txBody>
          <a:bodyPr anchor="ctr">
            <a:normAutofit fontScale="90000"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Hay </a:t>
            </a:r>
            <a:r>
              <a:rPr lang="fr-FR" sz="8000" dirty="0" err="1">
                <a:latin typeface="Helvetica Inserat LT Std" panose="020B0806030702050204" pitchFamily="34" charset="0"/>
              </a:rPr>
              <a:t>ireny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kapoka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Atsangako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tànako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fanekeko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anatrehanao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Inty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906562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Manolotena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maditranao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a!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anorenako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voadiko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anatrehanao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37714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Notaominao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voataonanao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Nosamborinao aho, ka resinao!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Koa indro Jesosy a!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120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Inserat LT Std</vt:lpstr>
      <vt:lpstr>Thème Office</vt:lpstr>
      <vt:lpstr>FANEKENA</vt:lpstr>
      <vt:lpstr>Atsangako ny tanako, Ho fanekeko eto anatrehanao e! Tompo ô! Inty re aho e! Manolotena hanaradia Anao. </vt:lpstr>
      <vt:lpstr>Atsangako ny tanako, Ho fanekeko eto anatrehanao e! Tompo ô! Inty re aho e! Manolotena ilay maditranao. </vt:lpstr>
      <vt:lpstr>Nanao izay ratsy indrindra teo imasonao e! Nanarampo tokoa kanefa aiza izao? </vt:lpstr>
      <vt:lpstr>Raha tsy teo Ianao Jesosy angamba indrisy, Ny fiainako efa potika tsy nisy.  </vt:lpstr>
      <vt:lpstr>Nampisehoanao zava-mahagaga, Nafahanao tamin' ny loza izay nitranga, Nampandalovinao memy sy lelafo, </vt:lpstr>
      <vt:lpstr>Hay ireny sady kapoka no antso. Atsangako ny tànako Ho fanekeko eto anatrehanao e! Tompo ô! Inty re aho e!  </vt:lpstr>
      <vt:lpstr>Manolotena ilay maditranao. Anio Jesosy a! Anio no anorenako ny voadiko eto anatrehanao  </vt:lpstr>
      <vt:lpstr>Notaominao aho ka voataonanao, Nosamborinao aho, ka resinao! Koa indro Jesosy a! </vt:lpstr>
      <vt:lpstr>Atsangako ny tanako, Ho fanekeko eto anatrehanao. Asandratro ny feoko, </vt:lpstr>
      <vt:lpstr>Hanambarako ny voadiko Aminao e! Tompo ô! Inty re aho e! Andranomaso miantoraka Aminao. (*2) </vt:lpstr>
      <vt:lpstr>Efa ratsy aho nefa mbola tinao ihany, Resy lahatra aho ka indro aho mitomany, </vt:lpstr>
      <vt:lpstr>Mahatsiaro farany ny hadalana sy ireo ditra, Zavapoana, fatiantoka no hita. </vt:lpstr>
      <vt:lpstr>Koa tsy handeha toy izay lasa izay intsony, Hanao ny antso sy ny asanao ho ambony! Ankehitriny aho maniry sy mikasa, </vt:lpstr>
      <vt:lpstr>Tompo ô! Honerako ny lasa. Asandratro ny feoko, Hanambarako ny voadiko Aminao e! </vt:lpstr>
      <vt:lpstr>Tompo ô! Inty re aho e! Andranomaso miantoraka Aminao. </vt:lpstr>
      <vt:lpstr>Tompo ô! Inty re aho e! Andranomaso miantoraka Aminao! </vt:lpstr>
      <vt:lpstr>( SLKM MORIA ITAOSY)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tsiory</cp:lastModifiedBy>
  <cp:revision>21</cp:revision>
  <dcterms:created xsi:type="dcterms:W3CDTF">2023-07-22T12:08:18Z</dcterms:created>
  <dcterms:modified xsi:type="dcterms:W3CDTF">2023-10-29T17:16:36Z</dcterms:modified>
</cp:coreProperties>
</file>