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258" r:id="rId3"/>
    <p:sldId id="259" r:id="rId4"/>
    <p:sldId id="260" r:id="rId5"/>
    <p:sldId id="257" r:id="rId6"/>
    <p:sldId id="300" r:id="rId7"/>
    <p:sldId id="30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945" autoAdjust="0"/>
  </p:normalViewPr>
  <p:slideViewPr>
    <p:cSldViewPr snapToGrid="0">
      <p:cViewPr varScale="1">
        <p:scale>
          <a:sx n="63" d="100"/>
          <a:sy n="63" d="100"/>
        </p:scale>
        <p:origin x="24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02D-D2F7-48F0-B851-CA2AE26D5C5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A072-043B-4875-A41B-A8B355AED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93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02D-D2F7-48F0-B851-CA2AE26D5C5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A072-043B-4875-A41B-A8B355AED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7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02D-D2F7-48F0-B851-CA2AE26D5C5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A072-043B-4875-A41B-A8B355AED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24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02D-D2F7-48F0-B851-CA2AE26D5C5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A072-043B-4875-A41B-A8B355AED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55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02D-D2F7-48F0-B851-CA2AE26D5C5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A072-043B-4875-A41B-A8B355AED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27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02D-D2F7-48F0-B851-CA2AE26D5C5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A072-043B-4875-A41B-A8B355AED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34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02D-D2F7-48F0-B851-CA2AE26D5C5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A072-043B-4875-A41B-A8B355AED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8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02D-D2F7-48F0-B851-CA2AE26D5C5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A072-043B-4875-A41B-A8B355AED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2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02D-D2F7-48F0-B851-CA2AE26D5C5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A072-043B-4875-A41B-A8B355AED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63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02D-D2F7-48F0-B851-CA2AE26D5C5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A072-043B-4875-A41B-A8B355AED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68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E02D-D2F7-48F0-B851-CA2AE26D5C5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1A072-043B-4875-A41B-A8B355AED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96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E02D-D2F7-48F0-B851-CA2AE26D5C57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1A072-043B-4875-A41B-A8B355AED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80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fr-FR" sz="8000" dirty="0" err="1" smtClean="0">
                <a:latin typeface="Komika Title - Wired" panose="02000506000000020004" pitchFamily="2" charset="0"/>
              </a:rPr>
              <a:t>Feno</a:t>
            </a:r>
            <a:r>
              <a:rPr lang="fr-FR" sz="8000" dirty="0" smtClean="0">
                <a:latin typeface="Komika Title - Wired" panose="02000506000000020004" pitchFamily="2" charset="0"/>
              </a:rPr>
              <a:t> </a:t>
            </a:r>
            <a:r>
              <a:rPr lang="fr-FR" sz="8000" dirty="0" err="1" smtClean="0">
                <a:latin typeface="Komika Title - Wired" panose="02000506000000020004" pitchFamily="2" charset="0"/>
              </a:rPr>
              <a:t>fiderana</a:t>
            </a:r>
            <a:r>
              <a:rPr lang="fr-FR" sz="8000" dirty="0" smtClean="0">
                <a:latin typeface="Komika Title - Wired" panose="02000506000000020004" pitchFamily="2" charset="0"/>
              </a:rPr>
              <a:t> </a:t>
            </a:r>
            <a:r>
              <a:rPr lang="fr-FR" sz="8000" dirty="0" err="1" smtClean="0">
                <a:latin typeface="Komika Title - Wired" panose="02000506000000020004" pitchFamily="2" charset="0"/>
              </a:rPr>
              <a:t>Anao</a:t>
            </a:r>
            <a:endParaRPr lang="fr-FR" sz="8000" dirty="0">
              <a:latin typeface="Komika Title - Wired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2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508376"/>
          </a:xfrm>
        </p:spPr>
        <p:txBody>
          <a:bodyPr>
            <a:normAutofit fontScale="90000"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Feno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fiderana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izahay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latin typeface="Helvetica Inserat LT Std" panose="020B0806030702050204" pitchFamily="34" charset="0"/>
              </a:rPr>
              <a:t> Ray o!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Misaotra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Noho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sesehena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natolotrao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Misaotra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e!</a:t>
            </a:r>
          </a:p>
        </p:txBody>
      </p:sp>
    </p:spTree>
    <p:extLst>
      <p:ext uri="{BB962C8B-B14F-4D97-AF65-F5344CB8AC3E}">
        <p14:creationId xmlns:p14="http://schemas.microsoft.com/office/powerpoint/2010/main" val="17877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465346"/>
          </a:xfrm>
        </p:spPr>
        <p:txBody>
          <a:bodyPr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Fiv</a:t>
            </a:r>
            <a:r>
              <a:rPr lang="fr-FR" sz="8000" dirty="0">
                <a:latin typeface="Helvetica Inserat LT Std" panose="020B0806030702050204" pitchFamily="34" charset="0"/>
              </a:rPr>
              <a:t> : </a:t>
            </a:r>
            <a:r>
              <a:rPr lang="fr-FR" sz="8000" dirty="0" err="1">
                <a:latin typeface="Helvetica Inserat LT Std" panose="020B0806030702050204" pitchFamily="34" charset="0"/>
              </a:rPr>
              <a:t>Misaotra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izahay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tiavinao</a:t>
            </a:r>
            <a:r>
              <a:rPr lang="fr-FR" sz="8000" dirty="0">
                <a:latin typeface="Helvetica Inserat LT Std" panose="020B0806030702050204" pitchFamily="34" charset="0"/>
              </a:rPr>
              <a:t> e!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Fiderana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hoenti-misaotra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Anaranao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5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895191"/>
          </a:xfrm>
        </p:spPr>
        <p:txBody>
          <a:bodyPr>
            <a:normAutofit/>
          </a:bodyPr>
          <a:lstStyle/>
          <a:p>
            <a:r>
              <a:rPr lang="es-ES" sz="8000" dirty="0" err="1">
                <a:latin typeface="Helvetica Inserat LT Std" panose="020B0806030702050204" pitchFamily="34" charset="0"/>
              </a:rPr>
              <a:t>Ny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hafalianay</a:t>
            </a:r>
            <a:r>
              <a:rPr lang="es-ES" sz="8000" dirty="0">
                <a:latin typeface="Helvetica Inserat LT Std" panose="020B0806030702050204" pitchFamily="34" charset="0"/>
              </a:rPr>
              <a:t> no </a:t>
            </a:r>
            <a:r>
              <a:rPr lang="es-ES" sz="8000" dirty="0" err="1">
                <a:latin typeface="Helvetica Inserat LT Std" panose="020B0806030702050204" pitchFamily="34" charset="0"/>
              </a:rPr>
              <a:t>indro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asehonay</a:t>
            </a:r>
            <a:r>
              <a:rPr lang="es-ES" sz="8000" dirty="0">
                <a:latin typeface="Helvetica Inserat LT Std" panose="020B0806030702050204" pitchFamily="34" charset="0"/>
              </a:rPr>
              <a:t> e! </a:t>
            </a:r>
            <a:br>
              <a:rPr lang="es-ES" sz="8000" dirty="0">
                <a:latin typeface="Helvetica Inserat LT Std" panose="020B0806030702050204" pitchFamily="34" charset="0"/>
              </a:rPr>
            </a:br>
            <a:r>
              <a:rPr lang="es-ES" sz="8000" dirty="0" err="1">
                <a:latin typeface="Helvetica Inserat LT Std" panose="020B0806030702050204" pitchFamily="34" charset="0"/>
              </a:rPr>
              <a:t>Ka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misaotra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Anao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izahay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Ray</a:t>
            </a:r>
            <a:r>
              <a:rPr lang="es-ES" sz="8000" dirty="0">
                <a:latin typeface="Helvetica Inserat LT Std" panose="020B0806030702050204" pitchFamily="34" charset="0"/>
              </a:rPr>
              <a:t> o!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3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519134"/>
          </a:xfrm>
        </p:spPr>
        <p:txBody>
          <a:bodyPr>
            <a:normAutofit fontScale="90000"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>2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Fitsimbinana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hatrany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natolotrao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Misaotra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smtClean="0">
                <a:latin typeface="Helvetica Inserat LT Std" panose="020B0806030702050204" pitchFamily="34" charset="0"/>
              </a:rPr>
              <a:t>e!</a:t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Fanehoam-pisaorana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>
                <a:latin typeface="Helvetica Inserat LT Std" panose="020B0806030702050204" pitchFamily="34" charset="0"/>
              </a:rPr>
              <a:t>no </a:t>
            </a:r>
            <a:r>
              <a:rPr lang="fr-FR" sz="8000" dirty="0" err="1">
                <a:latin typeface="Helvetica Inserat LT Std" panose="020B0806030702050204" pitchFamily="34" charset="0"/>
              </a:rPr>
              <a:t>irahanay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mihira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Misaotra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e</a:t>
            </a:r>
            <a:r>
              <a:rPr lang="fr-FR" sz="8000" dirty="0" smtClean="0">
                <a:latin typeface="Helvetica Inserat LT Std" panose="020B0806030702050204" pitchFamily="34" charset="0"/>
              </a:rPr>
              <a:t>!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465346"/>
          </a:xfrm>
        </p:spPr>
        <p:txBody>
          <a:bodyPr>
            <a:norm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Fiv</a:t>
            </a:r>
            <a:r>
              <a:rPr lang="fr-FR" sz="8000" dirty="0">
                <a:latin typeface="Helvetica Inserat LT Std" panose="020B0806030702050204" pitchFamily="34" charset="0"/>
              </a:rPr>
              <a:t> : </a:t>
            </a:r>
            <a:r>
              <a:rPr lang="fr-FR" sz="8000" dirty="0" err="1">
                <a:latin typeface="Helvetica Inserat LT Std" panose="020B0806030702050204" pitchFamily="34" charset="0"/>
              </a:rPr>
              <a:t>Misaotra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izahay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tiavinao</a:t>
            </a:r>
            <a:r>
              <a:rPr lang="fr-FR" sz="8000" dirty="0">
                <a:latin typeface="Helvetica Inserat LT Std" panose="020B0806030702050204" pitchFamily="34" charset="0"/>
              </a:rPr>
              <a:t> e! 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Fiderana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hoenti-misaotra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latin typeface="Helvetica Inserat LT Std" panose="020B0806030702050204" pitchFamily="34" charset="0"/>
              </a:rPr>
              <a:t>Anaranao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6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895191"/>
          </a:xfrm>
        </p:spPr>
        <p:txBody>
          <a:bodyPr>
            <a:normAutofit/>
          </a:bodyPr>
          <a:lstStyle/>
          <a:p>
            <a:r>
              <a:rPr lang="es-ES" sz="8000" dirty="0" err="1">
                <a:latin typeface="Helvetica Inserat LT Std" panose="020B0806030702050204" pitchFamily="34" charset="0"/>
              </a:rPr>
              <a:t>Ny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hafalianay</a:t>
            </a:r>
            <a:r>
              <a:rPr lang="es-ES" sz="8000" dirty="0">
                <a:latin typeface="Helvetica Inserat LT Std" panose="020B0806030702050204" pitchFamily="34" charset="0"/>
              </a:rPr>
              <a:t> no </a:t>
            </a:r>
            <a:r>
              <a:rPr lang="es-ES" sz="8000" dirty="0" err="1">
                <a:latin typeface="Helvetica Inserat LT Std" panose="020B0806030702050204" pitchFamily="34" charset="0"/>
              </a:rPr>
              <a:t>indro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asehonay</a:t>
            </a:r>
            <a:r>
              <a:rPr lang="es-ES" sz="8000" dirty="0">
                <a:latin typeface="Helvetica Inserat LT Std" panose="020B0806030702050204" pitchFamily="34" charset="0"/>
              </a:rPr>
              <a:t> e! </a:t>
            </a:r>
            <a:br>
              <a:rPr lang="es-ES" sz="8000" dirty="0">
                <a:latin typeface="Helvetica Inserat LT Std" panose="020B0806030702050204" pitchFamily="34" charset="0"/>
              </a:rPr>
            </a:br>
            <a:r>
              <a:rPr lang="es-ES" sz="8000" dirty="0" err="1">
                <a:latin typeface="Helvetica Inserat LT Std" panose="020B0806030702050204" pitchFamily="34" charset="0"/>
              </a:rPr>
              <a:t>Ka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misaotra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Anao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izahay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Ray</a:t>
            </a:r>
            <a:r>
              <a:rPr lang="es-ES" sz="8000" dirty="0">
                <a:latin typeface="Helvetica Inserat LT Std" panose="020B0806030702050204" pitchFamily="34" charset="0"/>
              </a:rPr>
              <a:t> o!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244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51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Inserat LT Std</vt:lpstr>
      <vt:lpstr>Komika Title - Wired</vt:lpstr>
      <vt:lpstr>Thème Office</vt:lpstr>
      <vt:lpstr>Feno fiderana Anao</vt:lpstr>
      <vt:lpstr>1 Feno fiderana Anao izahay ry Ray o! Misaotra Anao e! Noho ny soa sesehena izay natolotrao anay  Misaotra Anao e!</vt:lpstr>
      <vt:lpstr>Fiv : Misaotra Anao izahay fa tiavinao e!  Fiderana no hoenti-misaotra ny Anaranao</vt:lpstr>
      <vt:lpstr>Ny hafalianay no indro asehonay e!  Ka misaotra Anao izahay Ray o!</vt:lpstr>
      <vt:lpstr>2 Fitsimbinana hatrany no natolotrao ho anay  Misaotra Anao e! Fanehoam-pisaorana no irahanay mihira  Misaotra anao e!</vt:lpstr>
      <vt:lpstr>Fiv : Misaotra Anao izahay fa tiavinao e!  Fiderana no hoenti-misaotra ny Anaranao</vt:lpstr>
      <vt:lpstr>Ny hafalianay no indro asehonay e!  Ka misaotra Anao izahay Ray 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 : Misaotra Anao izahay fa tiavinao e!  Fiderana no hoenti-misaotra ny Anaranao Ny hafalianay no indro asehonay e!  Ka misaotra Anao izahay Ray o!  Fitsimbinana hatrany no natolotrao ho anay  Misaotra Anao e! Fanehoam-pisaorana no irahanay mihira  Misaotra anao e!</dc:title>
  <dc:creator>ZAVAMANENOAKV</dc:creator>
  <cp:lastModifiedBy>tsiory</cp:lastModifiedBy>
  <cp:revision>4</cp:revision>
  <dcterms:created xsi:type="dcterms:W3CDTF">2020-01-25T09:24:35Z</dcterms:created>
  <dcterms:modified xsi:type="dcterms:W3CDTF">2023-10-29T17:19:57Z</dcterms:modified>
</cp:coreProperties>
</file>