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1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Bebas Neue Book" panose="00000500000000000000" pitchFamily="2" charset="0"/>
              </a:rPr>
              <a:t>HAFALIANA HO AHY (Laurent RAKOTOMAMONJY)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Angamba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mihoatra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lavitra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hafaliako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fandrenesako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toky</a:t>
            </a:r>
            <a:r>
              <a:rPr lang="fr-FR" sz="8000" dirty="0">
                <a:latin typeface="Helvetica Inserat LT Std" panose="020B0806030702050204" pitchFamily="34" charset="0"/>
              </a:rPr>
              <a:t> mamy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Atolotro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tonga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lovako</a:t>
            </a:r>
            <a:r>
              <a:rPr lang="fr-FR" sz="8000" dirty="0">
                <a:latin typeface="Helvetica Inserat LT Std" panose="020B0806030702050204" pitchFamily="34" charset="0"/>
              </a:rPr>
              <a:t> ka ho </a:t>
            </a:r>
            <a:r>
              <a:rPr lang="fr-FR" sz="8000" dirty="0" err="1">
                <a:latin typeface="Helvetica Inserat LT Std" panose="020B0806030702050204" pitchFamily="34" charset="0"/>
              </a:rPr>
              <a:t>fonenako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Fantatro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miharihary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mandà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Tsapako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mibaribary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famelanao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heloko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ahitako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Hafaliana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Raisiko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hafaliana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mamiko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teliko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Hafaliana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hanaiky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irakao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hafatrao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miharihary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mandà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Tsapako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mibaribary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famelanao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heloko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ahitako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Hafaliana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mahafantatra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nohomboana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Tena </a:t>
            </a:r>
            <a:r>
              <a:rPr lang="fr-FR" sz="8000" dirty="0" err="1">
                <a:latin typeface="Helvetica Inserat LT Std" panose="020B0806030702050204" pitchFamily="34" charset="0"/>
              </a:rPr>
              <a:t>hafaliana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hitoetra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hanolotra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Fantatro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miharihary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mandà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Tsapako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mibaribary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famelanao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heloko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ahitako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86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HAFALIANA HO AHY (Laurent RAKOTOMAMONJY)</vt:lpstr>
      <vt:lpstr>Hafaliana ho ahy ny hanoina ny antsonao androany Raisiko ho hafaliana izany fa mamiko sy teliko</vt:lpstr>
      <vt:lpstr>Hafaliana ho ahy ny hanaiky mba ho irakao Hitondra izay rehetra mety ho hafatrao</vt:lpstr>
      <vt:lpstr> Fantatro miharihary fa tsy mandà tokoa Ianao Tsapako mibaribary ny mbola fitiavanao </vt:lpstr>
      <vt:lpstr>Ry Tompo ny famelanao ny heloko No ahitako izany rehetra izany</vt:lpstr>
      <vt:lpstr>Hafaliana ho ahy koa ny mahafantatra eto anio Fa Ianao ilay nohomboana sy maty noho ny heloko</vt:lpstr>
      <vt:lpstr>Tena hafaliana ho ahy ny hitoetra ho mandrakizay Ny hanolotra izay rehetra tokony ho Anao</vt:lpstr>
      <vt:lpstr>Fantatro miharihary fa tsy mandà tokoa Ianao Tsapako mibaribary ny mbola fitiavanao</vt:lpstr>
      <vt:lpstr>Ry Tompo ny famelanao ny heloko No ahitako izany rehetra izany</vt:lpstr>
      <vt:lpstr>Angamba mihoatra lavitra noho ny hafaliako rehetra Ny fandrenesako ny teny milaza toky mamy hoe</vt:lpstr>
      <vt:lpstr>Atolotro ny tenako raha tonga izay hialako ety ny lanitra no lovako ka ho fonenako</vt:lpstr>
      <vt:lpstr>Fantatro miharihary fa tsy mandà tokoa Ianao Tsapako mibaribary ny mbola fitiavanao</vt:lpstr>
      <vt:lpstr>Ry Tompo ny famelanao ny heloko No ahitako izany rehetra izany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90</cp:revision>
  <dcterms:created xsi:type="dcterms:W3CDTF">2021-01-17T03:08:46Z</dcterms:created>
  <dcterms:modified xsi:type="dcterms:W3CDTF">2023-10-29T17:22:04Z</dcterms:modified>
</cp:coreProperties>
</file>