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88" r:id="rId2"/>
  </p:sldMasterIdLst>
  <p:sldIdLst>
    <p:sldId id="536" r:id="rId3"/>
    <p:sldId id="540" r:id="rId4"/>
    <p:sldId id="537" r:id="rId5"/>
    <p:sldId id="565" r:id="rId6"/>
    <p:sldId id="539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82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70" r:id="rId26"/>
    <p:sldId id="571" r:id="rId27"/>
    <p:sldId id="572" r:id="rId28"/>
    <p:sldId id="573" r:id="rId29"/>
    <p:sldId id="560" r:id="rId30"/>
    <p:sldId id="561" r:id="rId31"/>
    <p:sldId id="563" r:id="rId32"/>
    <p:sldId id="568" r:id="rId33"/>
    <p:sldId id="569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1E"/>
    <a:srgbClr val="EBE600"/>
    <a:srgbClr val="3A1D00"/>
    <a:srgbClr val="2F74FF"/>
    <a:srgbClr val="7E0000"/>
    <a:srgbClr val="002060"/>
    <a:srgbClr val="FFFFFF"/>
    <a:srgbClr val="F0F0F2"/>
    <a:srgbClr val="143350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796" autoAdjust="0"/>
    <p:restoredTop sz="94434" autoAdjust="0"/>
  </p:normalViewPr>
  <p:slideViewPr>
    <p:cSldViewPr snapToGrid="0">
      <p:cViewPr varScale="1">
        <p:scale>
          <a:sx n="45" d="100"/>
          <a:sy n="45" d="100"/>
        </p:scale>
        <p:origin x="5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5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2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2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7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0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25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61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56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96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E6973-0445-4847-9E83-A681B9EF771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44702-F236-4A62-985E-599F2F07477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2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8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854A0-E392-4AEA-B599-01809C2A2D7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203E6E-1070-4FE6-8E88-AE56FA507A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37B34B-32BE-4C67-8C99-FD0CDD05BEB3}" type="datetimeFigureOut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29/10/2023</a:t>
            </a:fld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AD07F6-3CC4-4399-9B11-BB650383FAD9}" type="slidenum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‹N°›</a:t>
            </a:fld>
            <a:endParaRPr lang="fr-FR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3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 algn="ctr"/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mamiko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o!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2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soloiko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7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tontolo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nalahelo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7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Narary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nilaozanao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mivoady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o!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o!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soloiko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indrindra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malalan'ny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o!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soloiko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soloiko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atakaloko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an'iza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soloiko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n'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6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…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antsika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Afoiko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omeko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handao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tontolo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nalahelo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Narary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nania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nilaozanao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inty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aho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mivoady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hatramin'ny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farany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146</Words>
  <Application>Microsoft Office PowerPoint</Application>
  <PresentationFormat>Affichage à l'écran (4:3)</PresentationFormat>
  <Paragraphs>31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Helvetica Inserat LT Std</vt:lpstr>
      <vt:lpstr>12_Thème Office</vt:lpstr>
      <vt:lpstr>16_Thème Office</vt:lpstr>
      <vt:lpstr>Tiako Ianao e, Tena mamiko e,</vt:lpstr>
      <vt:lpstr>Tena tiako indrindra, Malalan'ny foko, Ianao Jesosy o!</vt:lpstr>
      <vt:lpstr>Tsy atakaloko an'iza n'iza Tsy ho soloiko n'inona n'inona e</vt:lpstr>
      <vt:lpstr>Fa hatramin'ny farany, ny antsika sy Ianao Hatramin'ny farany</vt:lpstr>
      <vt:lpstr>Afoiko izay mamin'ny foko ety dia omeko Anao</vt:lpstr>
      <vt:lpstr>Na handao ahy aza izao tontolo izao Izaho tsy hiala Aminao</vt:lpstr>
      <vt:lpstr>Na faly aho, nalahelo aho teo foana Ianao</vt:lpstr>
      <vt:lpstr>Narary aho, nania aho tsy nilaozanao</vt:lpstr>
      <vt:lpstr>Ka inty aho mivoady fa Anao, Anao hatramin'ny farany</vt:lpstr>
      <vt:lpstr>Tiako Ianao e, Tena mamiko e,</vt:lpstr>
      <vt:lpstr>Tena tiako indrindra, malalan'ny foko, Ianao Jesosy o!</vt:lpstr>
      <vt:lpstr>Tsy atakaloko an'iza n'iza Tsy ho soloiko n'inona n'inona e</vt:lpstr>
      <vt:lpstr>Fa hatramin'ny farany, ny antsika sy Ianao Hatramin'ny farany</vt:lpstr>
      <vt:lpstr>Présentation PowerPoint</vt:lpstr>
      <vt:lpstr>Afoiko izay mamin'ny foko ety dia omeko Anao</vt:lpstr>
      <vt:lpstr>Na handao ahy aza izao tontolo izao Izaho tsy hiala Aminao</vt:lpstr>
      <vt:lpstr>Na faly aho, nalahelo aho teo foana Ianao</vt:lpstr>
      <vt:lpstr>Narary aho, nania aho tsy nilaozanao</vt:lpstr>
      <vt:lpstr>Ka inty aho mivoady fa Anao, Anao hatramin'ny farany</vt:lpstr>
      <vt:lpstr>Tiako Ianao e, Tena mamiko e,</vt:lpstr>
      <vt:lpstr>Tena tiako indrindra, malalan'ny foko Ianao Jesosy o!</vt:lpstr>
      <vt:lpstr>Tsy atakaloko an'iza n'iza Tsy ho soloiko n'inona n'inona e</vt:lpstr>
      <vt:lpstr>Fa hatramin'ny farany, ny antsika sy Ianao Hatramin'ny farany</vt:lpstr>
      <vt:lpstr>Tiako Ianao e, Tena mamiko e,</vt:lpstr>
      <vt:lpstr>Tena tiako indrindra, malalan'ny foko Ianao Jesosy o!</vt:lpstr>
      <vt:lpstr>Tsy atakaloko an'iza n'iza Tsy ho soloiko n'inona n'inona e</vt:lpstr>
      <vt:lpstr>Fa hatramin'ny farany, ny antsika sy Ianao Hatramin'ny farany</vt:lpstr>
      <vt:lpstr>Tsy atakaloko an'iza n'iza Tsy ho soloiko n'inona n'inona e</vt:lpstr>
      <vt:lpstr>Fa hatramin'ny farany, ny antsika sy Ianao Hatramin'ny farany</vt:lpstr>
      <vt:lpstr>Fa hatramin'ny farany, ny  antsika sy Ianao Hatramin'ny farany</vt:lpstr>
      <vt:lpstr>Fa hatramin'ny farany, ny  antsika sy Ianao …</vt:lpstr>
      <vt:lpstr>Hatramin'ny farany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MIANDRANDRA FAMONJENA NY MINO.</dc:title>
  <dc:creator>A T JULLION</dc:creator>
  <cp:lastModifiedBy>tsiory</cp:lastModifiedBy>
  <cp:revision>151</cp:revision>
  <dcterms:created xsi:type="dcterms:W3CDTF">2020-11-21T15:38:22Z</dcterms:created>
  <dcterms:modified xsi:type="dcterms:W3CDTF">2023-10-29T17:14:12Z</dcterms:modified>
</cp:coreProperties>
</file>