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77" r:id="rId5"/>
    <p:sldId id="278" r:id="rId6"/>
    <p:sldId id="268" r:id="rId7"/>
    <p:sldId id="272" r:id="rId8"/>
    <p:sldId id="271" r:id="rId9"/>
    <p:sldId id="273" r:id="rId10"/>
    <p:sldId id="279" r:id="rId11"/>
    <p:sldId id="280" r:id="rId12"/>
    <p:sldId id="281" r:id="rId13"/>
    <p:sldId id="282" r:id="rId14"/>
    <p:sldId id="283" r:id="rId15"/>
    <p:sldId id="284" r:id="rId16"/>
    <p:sldId id="297" r:id="rId17"/>
    <p:sldId id="285" r:id="rId18"/>
    <p:sldId id="286" r:id="rId19"/>
    <p:sldId id="287" r:id="rId20"/>
    <p:sldId id="263" r:id="rId21"/>
    <p:sldId id="275" r:id="rId22"/>
    <p:sldId id="267" r:id="rId23"/>
    <p:sldId id="276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8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90" autoAdjust="0"/>
    <p:restoredTop sz="86391" autoAdjust="0"/>
  </p:normalViewPr>
  <p:slideViewPr>
    <p:cSldViewPr snapToGrid="0">
      <p:cViewPr varScale="1">
        <p:scale>
          <a:sx n="30" d="100"/>
          <a:sy n="30" d="100"/>
        </p:scale>
        <p:origin x="24" y="780"/>
      </p:cViewPr>
      <p:guideLst/>
    </p:cSldViewPr>
  </p:slideViewPr>
  <p:outlineViewPr>
    <p:cViewPr>
      <p:scale>
        <a:sx n="33" d="100"/>
        <a:sy n="33" d="100"/>
      </p:scale>
      <p:origin x="0" y="-188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1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2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44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8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0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5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0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4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46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2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9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5240390"/>
            <a:ext cx="9261475" cy="1325562"/>
          </a:xfrm>
        </p:spPr>
        <p:txBody>
          <a:bodyPr>
            <a:scene3d>
              <a:camera prst="perspectiveRelaxedModerately"/>
              <a:lightRig rig="threePt" dir="t"/>
            </a:scene3d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Hitako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làlan-tsara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- </a:t>
            </a:r>
            <a:r>
              <a:rPr lang="en-GB" dirty="0" err="1" smtClean="0">
                <a:solidFill>
                  <a:schemeClr val="tx1"/>
                </a:solidFill>
              </a:rPr>
              <a:t>Groupe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Finoana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5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1- Na </a:t>
            </a:r>
            <a:r>
              <a:rPr lang="en-GB" dirty="0" err="1">
                <a:solidFill>
                  <a:schemeClr val="tx1"/>
                </a:solidFill>
              </a:rPr>
              <a:t>ho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aiza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làlana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mbola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haleha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maintsy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miroso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mahazo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mitsoaka</a:t>
            </a:r>
            <a:r>
              <a:rPr lang="en-GB" dirty="0">
                <a:solidFill>
                  <a:schemeClr val="tx1"/>
                </a:solidFill>
              </a:rPr>
              <a:t> an-</a:t>
            </a:r>
            <a:r>
              <a:rPr lang="en-GB" dirty="0" err="1">
                <a:solidFill>
                  <a:schemeClr val="tx1"/>
                </a:solidFill>
              </a:rPr>
              <a:t>daharana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satria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mpanompo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7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Izay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ilay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voady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natao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tamin'ny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Tompo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maintsy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hefaina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Satana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faly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mamingana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aza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malaina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9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6000" dirty="0" smtClean="0">
                <a:solidFill>
                  <a:schemeClr val="tx1"/>
                </a:solidFill>
              </a:rPr>
              <a:t>Ref :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Hitako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làlan-tsara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izorako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Azoko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famonjena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tanako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hivilivily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intsony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izany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diako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Fa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hiroso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hatrany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hatrany</a:t>
            </a:r>
            <a:r>
              <a:rPr lang="en-GB" dirty="0">
                <a:solidFill>
                  <a:schemeClr val="tx1"/>
                </a:solidFill>
              </a:rPr>
              <a:t> am-</a:t>
            </a:r>
            <a:r>
              <a:rPr lang="en-GB" dirty="0" err="1">
                <a:solidFill>
                  <a:schemeClr val="tx1"/>
                </a:solidFill>
              </a:rPr>
              <a:t>paran'ny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5240390"/>
            <a:ext cx="9261475" cy="1325562"/>
          </a:xfrm>
        </p:spPr>
        <p:txBody>
          <a:bodyPr>
            <a:scene3d>
              <a:camera prst="perspectiveRelaxedModerately"/>
              <a:lightRig rig="threePt" dir="t"/>
            </a:scene3d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Hitako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làlan-tsara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- </a:t>
            </a:r>
            <a:r>
              <a:rPr lang="en-GB" dirty="0" err="1" smtClean="0">
                <a:solidFill>
                  <a:schemeClr val="tx1"/>
                </a:solidFill>
              </a:rPr>
              <a:t>Groupe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Finoana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7475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52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6000" dirty="0" smtClean="0">
                <a:solidFill>
                  <a:schemeClr val="tx1"/>
                </a:solidFill>
              </a:rPr>
              <a:t>Ref :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Hitako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làlan-tsara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izorako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Azoko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famonjena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tanako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hivilivily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intsony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izany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diako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Fa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hiroso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hatrany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hatrany</a:t>
            </a:r>
            <a:r>
              <a:rPr lang="en-GB" dirty="0">
                <a:solidFill>
                  <a:schemeClr val="tx1"/>
                </a:solidFill>
              </a:rPr>
              <a:t> am-</a:t>
            </a:r>
            <a:r>
              <a:rPr lang="en-GB" dirty="0" err="1">
                <a:solidFill>
                  <a:schemeClr val="tx1"/>
                </a:solidFill>
              </a:rPr>
              <a:t>paran'ny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6000" dirty="0" smtClean="0">
                <a:solidFill>
                  <a:schemeClr val="tx1"/>
                </a:solidFill>
              </a:rPr>
              <a:t>Ref :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Hitako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làlan-tsara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izorako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Azoko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famonjena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tanako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2- Koa </a:t>
            </a:r>
            <a:r>
              <a:rPr lang="en-GB" dirty="0" err="1">
                <a:solidFill>
                  <a:schemeClr val="tx1"/>
                </a:solidFill>
              </a:rPr>
              <a:t>matokia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mpanompo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mahatoky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maintsy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mandresy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sedra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fitsapana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natao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mba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hanefy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Koa </a:t>
            </a:r>
            <a:r>
              <a:rPr lang="en-GB" dirty="0" err="1">
                <a:solidFill>
                  <a:schemeClr val="tx1"/>
                </a:solidFill>
              </a:rPr>
              <a:t>aza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taitra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mikoropaka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ianao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amin'izany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Fa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vavaka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finoana</a:t>
            </a:r>
            <a:r>
              <a:rPr lang="en-GB" dirty="0">
                <a:solidFill>
                  <a:schemeClr val="tx1"/>
                </a:solidFill>
              </a:rPr>
              <a:t> no </a:t>
            </a:r>
            <a:r>
              <a:rPr lang="en-GB" dirty="0" err="1">
                <a:solidFill>
                  <a:schemeClr val="tx1"/>
                </a:solidFill>
              </a:rPr>
              <a:t>ataovy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matajaka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hatrany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2- Koa </a:t>
            </a:r>
            <a:r>
              <a:rPr lang="en-GB" dirty="0" err="1">
                <a:solidFill>
                  <a:schemeClr val="tx1"/>
                </a:solidFill>
              </a:rPr>
              <a:t>matokia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mpanompo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mahatoky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maintsy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mandresy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sedra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fitsapana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natao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mba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hanefy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Koa </a:t>
            </a:r>
            <a:r>
              <a:rPr lang="en-GB" dirty="0" err="1">
                <a:solidFill>
                  <a:schemeClr val="tx1"/>
                </a:solidFill>
              </a:rPr>
              <a:t>aza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taitra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mikoropaka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ianao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amin'izany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Fa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vavaka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finoana</a:t>
            </a:r>
            <a:r>
              <a:rPr lang="en-GB" dirty="0">
                <a:solidFill>
                  <a:schemeClr val="tx1"/>
                </a:solidFill>
              </a:rPr>
              <a:t> no </a:t>
            </a:r>
            <a:r>
              <a:rPr lang="en-GB" dirty="0" err="1">
                <a:solidFill>
                  <a:schemeClr val="tx1"/>
                </a:solidFill>
              </a:rPr>
              <a:t>ataovy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matajaka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hatrany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5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6000" dirty="0" smtClean="0">
                <a:solidFill>
                  <a:schemeClr val="tx1"/>
                </a:solidFill>
              </a:rPr>
              <a:t>Ref :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Hitako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làlan-tsara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izorako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Azoko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famonjena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tanako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hivilivily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intsony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izany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diako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Fa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hiroso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hatrany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hatrany</a:t>
            </a:r>
            <a:r>
              <a:rPr lang="en-GB" dirty="0">
                <a:solidFill>
                  <a:schemeClr val="tx1"/>
                </a:solidFill>
              </a:rPr>
              <a:t> am-</a:t>
            </a:r>
            <a:r>
              <a:rPr lang="en-GB" dirty="0" err="1">
                <a:solidFill>
                  <a:schemeClr val="tx1"/>
                </a:solidFill>
              </a:rPr>
              <a:t>paran'ny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hivilivily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intsony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izany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diako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Fa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hiroso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hatrany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hatrany</a:t>
            </a:r>
            <a:r>
              <a:rPr lang="en-GB" dirty="0">
                <a:solidFill>
                  <a:schemeClr val="tx1"/>
                </a:solidFill>
              </a:rPr>
              <a:t> am-</a:t>
            </a:r>
            <a:r>
              <a:rPr lang="en-GB" dirty="0" err="1">
                <a:solidFill>
                  <a:schemeClr val="tx1"/>
                </a:solidFill>
              </a:rPr>
              <a:t>paran'ny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6000" dirty="0" smtClean="0">
                <a:solidFill>
                  <a:schemeClr val="tx1"/>
                </a:solidFill>
              </a:rPr>
              <a:t>Ref :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Hitako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làlan-tsara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izorako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Azoko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famonjena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tanako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hivilivily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intsony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izany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diako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Fa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hiroso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hatrany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hatrany</a:t>
            </a:r>
            <a:r>
              <a:rPr lang="en-GB" dirty="0">
                <a:solidFill>
                  <a:schemeClr val="tx1"/>
                </a:solidFill>
              </a:rPr>
              <a:t> am-</a:t>
            </a:r>
            <a:r>
              <a:rPr lang="en-GB" dirty="0" err="1">
                <a:solidFill>
                  <a:schemeClr val="tx1"/>
                </a:solidFill>
              </a:rPr>
              <a:t>paran'ny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1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5240390"/>
            <a:ext cx="9261475" cy="1325562"/>
          </a:xfrm>
        </p:spPr>
        <p:txBody>
          <a:bodyPr>
            <a:scene3d>
              <a:camera prst="perspectiveRelaxedModerately"/>
              <a:lightRig rig="threePt" dir="t"/>
            </a:scene3d>
          </a:bodyPr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			</a:t>
            </a:r>
            <a:r>
              <a:rPr lang="en-GB" dirty="0" err="1" smtClean="0">
                <a:solidFill>
                  <a:schemeClr val="tx1"/>
                </a:solidFill>
              </a:rPr>
              <a:t>Hitako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		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làlan-tsara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6000" dirty="0" smtClean="0">
                <a:solidFill>
                  <a:schemeClr val="tx1"/>
                </a:solidFill>
              </a:rPr>
              <a:t>Ref :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Hitako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làlan-tsara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izorako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Azoko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famonjena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tanako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hivilivily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intsony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izany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diako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Fa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hiroso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hatrany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hatrany</a:t>
            </a:r>
            <a:r>
              <a:rPr lang="en-GB" dirty="0">
                <a:solidFill>
                  <a:schemeClr val="tx1"/>
                </a:solidFill>
              </a:rPr>
              <a:t> am-</a:t>
            </a:r>
            <a:r>
              <a:rPr lang="en-GB" dirty="0" err="1">
                <a:solidFill>
                  <a:schemeClr val="tx1"/>
                </a:solidFill>
              </a:rPr>
              <a:t>paran'ny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0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1- Na </a:t>
            </a:r>
            <a:r>
              <a:rPr lang="en-GB" dirty="0" err="1">
                <a:solidFill>
                  <a:schemeClr val="tx1"/>
                </a:solidFill>
              </a:rPr>
              <a:t>ho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aiza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làlana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mbola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haleha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maintsy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miroso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mahazo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mitsoaka</a:t>
            </a:r>
            <a:r>
              <a:rPr lang="en-GB" dirty="0">
                <a:solidFill>
                  <a:schemeClr val="tx1"/>
                </a:solidFill>
              </a:rPr>
              <a:t> an-</a:t>
            </a:r>
            <a:r>
              <a:rPr lang="en-GB" dirty="0" err="1">
                <a:solidFill>
                  <a:schemeClr val="tx1"/>
                </a:solidFill>
              </a:rPr>
              <a:t>daharana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satria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mpanompo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9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Izay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ilay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voady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natao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tamin'ny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Tompo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maintsy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hefaina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Satana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faly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mamingana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aza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malaina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197</Words>
  <Application>Microsoft Office PowerPoint</Application>
  <PresentationFormat>Affichage à l'écran (4:3)</PresentationFormat>
  <Paragraphs>32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Calibri</vt:lpstr>
      <vt:lpstr>Helvetica Inserat LT Std</vt:lpstr>
      <vt:lpstr>1_Thème Office</vt:lpstr>
      <vt:lpstr>Hitako ny làlan-tsara - Groupe Finoana</vt:lpstr>
      <vt:lpstr>Ref : Hitako ny làlan-tsara ka izorako Azoko ny famonjena ka ho tanako</vt:lpstr>
      <vt:lpstr>Tsy hivilivily intsony izany diako Fa hiroso hatrany, hatrany am-paran'ny tany</vt:lpstr>
      <vt:lpstr>Ref : Hitako ny làlan-tsara ka izorako Azoko ny famonjena ka ho tanako</vt:lpstr>
      <vt:lpstr>Tsy hivilivily intsony izany diako Fa hiroso hatrany, hatrany am-paran'ny tany</vt:lpstr>
      <vt:lpstr>1- Na ho aiza ny làlana mbola haleha tsy maintsy miroso</vt:lpstr>
      <vt:lpstr>Tsy mahazo mitsoaka an-daharana koa satria mpanompo</vt:lpstr>
      <vt:lpstr>Izay koa ilay voady natao tamin'ny Tompo tsy maintsy hefaina</vt:lpstr>
      <vt:lpstr>Satana dia faly mamingana foana fa aza malaina</vt:lpstr>
      <vt:lpstr>1- Na ho aiza ny làlana mbola haleha tsy maintsy miroso</vt:lpstr>
      <vt:lpstr>Tsy mahazo mitsoaka an-daharana koa satria mpanompo</vt:lpstr>
      <vt:lpstr>Izay koa ilay voady natao tamin'ny Tompo tsy maintsy hefaina</vt:lpstr>
      <vt:lpstr>Satana dia faly mamingana foana fa aza malaina</vt:lpstr>
      <vt:lpstr>Ref : Hitako ny làlan-tsara ka izorako Azoko ny famonjena ka ho tanako</vt:lpstr>
      <vt:lpstr>Tsy hivilivily intsony izany diako Fa hiroso hatrany, hatrany am-paran'ny tany</vt:lpstr>
      <vt:lpstr>Hitako ny làlan-tsara - Groupe Finoana</vt:lpstr>
      <vt:lpstr>…</vt:lpstr>
      <vt:lpstr>Ref : Hitako ny làlan-tsara ka izorako Azoko ny famonjena ka ho tanako</vt:lpstr>
      <vt:lpstr>Tsy hivilivily intsony izany diako Fa hiroso hatrany, hatrany am-paran'ny tany</vt:lpstr>
      <vt:lpstr>2- Koa matokia ry mpanompo mahatoky fa tsy maintsy mandresy</vt:lpstr>
      <vt:lpstr>Fa ny sedra sy ny fitsapana natao mba hanefy</vt:lpstr>
      <vt:lpstr>Koa aza taitra na koa mikoropaka ianao ny amin'izany</vt:lpstr>
      <vt:lpstr>Fa ny vavaka sy ny finoana no ataovy matajaka hatrany</vt:lpstr>
      <vt:lpstr>2- Koa matokia ry mpanompo mahatoky fa tsy maintsy mandresy</vt:lpstr>
      <vt:lpstr>Fa ny sedra sy ny fitsapana natao mba hanefy</vt:lpstr>
      <vt:lpstr>Koa aza taitra na koa mikoropaka ianao ny amin'izany</vt:lpstr>
      <vt:lpstr>Fa ny vavaka sy ny finoana no ataovy matajaka hatrany</vt:lpstr>
      <vt:lpstr>Ref : Hitako ny làlan-tsara ka izorako Azoko ny famonjena ka ho tanako</vt:lpstr>
      <vt:lpstr>Tsy hivilivily intsony izany diako Fa hiroso hatrany, hatrany am-paran'ny tany</vt:lpstr>
      <vt:lpstr>Ref : Hitako ny làlan-tsara ka izorako Azoko ny famonjena ka ho tanako</vt:lpstr>
      <vt:lpstr>Tsy hivilivily intsony izany diako Fa hiroso hatrany, hatrany am-paran'ny tany</vt:lpstr>
      <vt:lpstr>   Hitako    ny làlan-tsara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18</cp:revision>
  <dcterms:created xsi:type="dcterms:W3CDTF">2015-02-15T12:43:03Z</dcterms:created>
  <dcterms:modified xsi:type="dcterms:W3CDTF">2023-10-29T17:13:36Z</dcterms:modified>
</cp:coreProperties>
</file>