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7" r:id="rId13"/>
    <p:sldId id="298" r:id="rId14"/>
    <p:sldId id="299" r:id="rId15"/>
    <p:sldId id="300" r:id="rId16"/>
    <p:sldId id="301" r:id="rId17"/>
    <p:sldId id="302" r:id="rId18"/>
    <p:sldId id="289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Bebas Neue Book" panose="00000500000000000000" pitchFamily="2" charset="0"/>
              </a:rPr>
              <a:t>Ho </a:t>
            </a:r>
            <a:r>
              <a:rPr lang="fr-FR" sz="8000" dirty="0" err="1">
                <a:latin typeface="Bebas Neue Book" panose="00000500000000000000" pitchFamily="2" charset="0"/>
              </a:rPr>
              <a:t>aiza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smtClean="0">
                <a:latin typeface="Bebas Neue Book" panose="00000500000000000000" pitchFamily="2" charset="0"/>
              </a:rPr>
              <a:t/>
            </a:r>
            <a:br>
              <a:rPr lang="fr-FR" sz="8000" dirty="0" smtClean="0">
                <a:latin typeface="Bebas Neue Book" panose="00000500000000000000" pitchFamily="2" charset="0"/>
              </a:rPr>
            </a:br>
            <a:r>
              <a:rPr lang="fr-FR" sz="8000" dirty="0" smtClean="0">
                <a:latin typeface="Bebas Neue Book" panose="00000500000000000000" pitchFamily="2" charset="0"/>
              </a:rPr>
              <a:t>(</a:t>
            </a:r>
            <a:r>
              <a:rPr lang="fr-FR" sz="8000" dirty="0" err="1">
                <a:latin typeface="Bebas Neue Book" panose="00000500000000000000" pitchFamily="2" charset="0"/>
              </a:rPr>
              <a:t>Ny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Avo</a:t>
            </a:r>
            <a:r>
              <a:rPr lang="fr-FR" sz="8000" dirty="0">
                <a:latin typeface="Bebas Neue Book" panose="00000500000000000000" pitchFamily="2" charset="0"/>
              </a:rPr>
              <a:t>)</a:t>
            </a: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hijaly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voageja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lazaiko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olo</a:t>
            </a:r>
            <a:r>
              <a:rPr lang="fr-FR" sz="8000" dirty="0">
                <a:latin typeface="Helvetica Inserat LT Std" panose="020B0806030702050204" pitchFamily="34" charset="0"/>
              </a:rPr>
              <a:t>-marina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vonjena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olon'i</a:t>
            </a:r>
            <a:r>
              <a:rPr lang="fr-FR" sz="8000" dirty="0">
                <a:latin typeface="Helvetica Inserat LT Std" panose="020B0806030702050204" pitchFamily="34" charset="0"/>
              </a:rPr>
              <a:t> satana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forongony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afo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anjarany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it-IT" sz="8000" dirty="0">
                <a:latin typeface="Helvetica Inserat LT Std" panose="020B0806030702050204" pitchFamily="34" charset="0"/>
              </a:rPr>
              <a:t>REF:</a:t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latin typeface="Helvetica Inserat LT Std" panose="020B0806030702050204" pitchFamily="34" charset="0"/>
              </a:rPr>
              <a:t>Ho aiza ary ianao</a:t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latin typeface="Helvetica Inserat LT Std" panose="020B0806030702050204" pitchFamily="34" charset="0"/>
              </a:rPr>
              <a:t>Ho rendrika ve sa hiakatra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Miomana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Miomana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fantatra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adalana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vitanao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hatrizay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very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mibebaha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it-IT" sz="8000" dirty="0">
                <a:latin typeface="Helvetica Inserat LT Std" panose="020B0806030702050204" pitchFamily="34" charset="0"/>
              </a:rPr>
              <a:t>REF:</a:t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latin typeface="Helvetica Inserat LT Std" panose="020B0806030702050204" pitchFamily="34" charset="0"/>
              </a:rPr>
              <a:t>Ho aiza ary ianao</a:t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latin typeface="Helvetica Inserat LT Std" panose="020B0806030702050204" pitchFamily="34" charset="0"/>
              </a:rPr>
              <a:t>Ho rendrika ve sa hiakatra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Miomana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Miomana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fantatra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adalana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vitanao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hatrizay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very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mibebaha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very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mibebaha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Hizotra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aiza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lalanao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Rehefa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miala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Moa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fantatrao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hiafaran'ny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fanahinao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it-IT" sz="8000" dirty="0">
                <a:latin typeface="Helvetica Inserat LT Std" panose="020B0806030702050204" pitchFamily="34" charset="0"/>
              </a:rPr>
              <a:t>Satria lazaiko anao fa ho avy tsy ho ela</a:t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latin typeface="Helvetica Inserat LT Std" panose="020B0806030702050204" pitchFamily="34" charset="0"/>
              </a:rPr>
              <a:t>Tsy ho ela ilay fotoana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voambara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natokana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hitsarana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it-IT" sz="8000" dirty="0">
                <a:latin typeface="Helvetica Inserat LT Std" panose="020B0806030702050204" pitchFamily="34" charset="0"/>
              </a:rPr>
              <a:t>REF:</a:t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latin typeface="Helvetica Inserat LT Std" panose="020B0806030702050204" pitchFamily="34" charset="0"/>
              </a:rPr>
              <a:t>Ho aiza ary ianao</a:t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latin typeface="Helvetica Inserat LT Std" panose="020B0806030702050204" pitchFamily="34" charset="0"/>
              </a:rPr>
              <a:t>Ho rendrika ve sa hiakatra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Miomana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Miomana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fantatra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adalana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vitanao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hatrizay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very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mibebaha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Zovy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manantena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Hahazo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Sa </a:t>
            </a:r>
            <a:r>
              <a:rPr lang="fr-FR" sz="8000" dirty="0" err="1">
                <a:latin typeface="Helvetica Inserat LT Std" panose="020B0806030702050204" pitchFamily="34" charset="0"/>
              </a:rPr>
              <a:t>fanirianao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?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81</Words>
  <Application>Microsoft Office PowerPoint</Application>
  <PresentationFormat>Affichage à l'écran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Ho aiza  (Ny Avo)</vt:lpstr>
      <vt:lpstr>Hizotra andeha ho aiza moa ny lalanao Rehefa miala ety</vt:lpstr>
      <vt:lpstr>Moa efa fantatrao ve Izay mety hiafaran'ny fanahinao</vt:lpstr>
      <vt:lpstr>Satria lazaiko anao fa ho avy tsy ho ela Tsy ho ela ilay fotoana</vt:lpstr>
      <vt:lpstr>Izay efa voambara natokana hitsarana Ny ratsy sy ny tsara</vt:lpstr>
      <vt:lpstr>REF: Ho aiza ary ianao Ho rendrika ve sa hiakatra</vt:lpstr>
      <vt:lpstr>Miomana ianao Miomana fa mbola tsy fantatra Raha be ny adalana</vt:lpstr>
      <vt:lpstr>Sy ny ota efa vitanao hatrizay Tsy ho very ianao fa ndeha mibebaha Izao anio izao</vt:lpstr>
      <vt:lpstr>Zovy moa ianao no tsy mba manantena Hahazo famonjena Sa fanirianao ve?</vt:lpstr>
      <vt:lpstr>Ny hijaly sy ho voageja ho mandrakizay Satria lazaiko anao fa ny olo-marina</vt:lpstr>
      <vt:lpstr>Ihany no vonjena Fa ny olon'i satana sy ireo forongony Dia afo no anjarany </vt:lpstr>
      <vt:lpstr>REF: Ho aiza ary ianao Ho rendrika ve sa hiakatra</vt:lpstr>
      <vt:lpstr>Miomana ianao Miomana fa mbola tsy fantatra Raha be ny adalana</vt:lpstr>
      <vt:lpstr>Sy ny ota efa vitanao hatrizay Tsy ho very ianao fa ndeha mibebaha Izao anio izao</vt:lpstr>
      <vt:lpstr>REF: Ho aiza ary ianao Ho rendrika ve sa hiakatra</vt:lpstr>
      <vt:lpstr>Miomana ianao Miomana fa mbola tsy fantatra Raha be ny adalana</vt:lpstr>
      <vt:lpstr>Sy ny ota efa vitanao hatrizay Tsy ho very ianao fa ndeha mibebaha Izao anio izao</vt:lpstr>
      <vt:lpstr>Tsy ho very ianao fa ndeha mibebaha Izao anio izao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91</cp:revision>
  <dcterms:created xsi:type="dcterms:W3CDTF">2021-01-17T03:08:46Z</dcterms:created>
  <dcterms:modified xsi:type="dcterms:W3CDTF">2023-09-27T11:34:39Z</dcterms:modified>
</cp:coreProperties>
</file>