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39"/>
    <a:srgbClr val="2E471D"/>
    <a:srgbClr val="CC0066"/>
    <a:srgbClr val="F2C835"/>
    <a:srgbClr val="361B00"/>
    <a:srgbClr val="3E1F00"/>
    <a:srgbClr val="663300"/>
    <a:srgbClr val="461E64"/>
    <a:srgbClr val="5D2884"/>
    <a:srgbClr val="797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8" autoAdjust="0"/>
    <p:restoredTop sz="94394" autoAdjust="0"/>
  </p:normalViewPr>
  <p:slideViewPr>
    <p:cSldViewPr snapToGrid="0">
      <p:cViewPr varScale="1">
        <p:scale>
          <a:sx n="70" d="100"/>
          <a:sy n="70" d="100"/>
        </p:scale>
        <p:origin x="6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471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57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76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33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76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92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500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38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62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77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71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5000"/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96B3C-B674-47F3-8BFD-B50D40F668F4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08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>
                <a:latin typeface="Bebas Neue Book" panose="00000500000000000000" pitchFamily="2" charset="0"/>
              </a:rPr>
              <a:t>Ho </a:t>
            </a:r>
            <a:r>
              <a:rPr lang="fr-FR" sz="8000" dirty="0" err="1">
                <a:latin typeface="Bebas Neue Book" panose="00000500000000000000" pitchFamily="2" charset="0"/>
              </a:rPr>
              <a:t>anao</a:t>
            </a:r>
            <a:r>
              <a:rPr lang="fr-FR" sz="8000" dirty="0">
                <a:latin typeface="Bebas Neue Book" panose="00000500000000000000" pitchFamily="2" charset="0"/>
              </a:rPr>
              <a:t> </a:t>
            </a:r>
            <a:r>
              <a:rPr lang="fr-FR" sz="8000" dirty="0" err="1">
                <a:latin typeface="Bebas Neue Book" panose="00000500000000000000" pitchFamily="2" charset="0"/>
              </a:rPr>
              <a:t>izay</a:t>
            </a:r>
            <a:r>
              <a:rPr lang="fr-FR" sz="8000" dirty="0">
                <a:latin typeface="Bebas Neue Book" panose="00000500000000000000" pitchFamily="2" charset="0"/>
              </a:rPr>
              <a:t> </a:t>
            </a:r>
            <a:r>
              <a:rPr lang="fr-FR" sz="8000" dirty="0" err="1">
                <a:latin typeface="Bebas Neue Book" panose="00000500000000000000" pitchFamily="2" charset="0"/>
              </a:rPr>
              <a:t>mikasa</a:t>
            </a:r>
            <a:r>
              <a:rPr lang="fr-FR" sz="8000" dirty="0">
                <a:latin typeface="Bebas Neue Book" panose="00000500000000000000" pitchFamily="2" charset="0"/>
              </a:rPr>
              <a:t> (</a:t>
            </a:r>
            <a:r>
              <a:rPr lang="fr-FR" sz="8000" dirty="0" err="1">
                <a:latin typeface="Bebas Neue Book" panose="00000500000000000000" pitchFamily="2" charset="0"/>
              </a:rPr>
              <a:t>Ny</a:t>
            </a:r>
            <a:r>
              <a:rPr lang="fr-FR" sz="8000" dirty="0">
                <a:latin typeface="Bebas Neue Book" panose="00000500000000000000" pitchFamily="2" charset="0"/>
              </a:rPr>
              <a:t> </a:t>
            </a:r>
            <a:r>
              <a:rPr lang="fr-FR" sz="8000" dirty="0" err="1">
                <a:latin typeface="Bebas Neue Book" panose="00000500000000000000" pitchFamily="2" charset="0"/>
              </a:rPr>
              <a:t>Mpitory</a:t>
            </a:r>
            <a:r>
              <a:rPr lang="fr-FR" sz="8000" dirty="0">
                <a:latin typeface="Bebas Neue Book" panose="00000500000000000000" pitchFamily="2" charset="0"/>
              </a:rPr>
              <a:t>)</a:t>
            </a:r>
            <a:endParaRPr lang="fr-FR" sz="8000" dirty="0">
              <a:solidFill>
                <a:schemeClr val="tx1"/>
              </a:solidFill>
              <a:latin typeface="Bebas Neue Book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49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Fa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maintsy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tafita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ho’aho</a:t>
            </a:r>
            <a:r>
              <a:rPr lang="fr-FR" sz="8000" dirty="0">
                <a:latin typeface="Helvetica Inserat LT Std" panose="020B0806030702050204" pitchFamily="34" charset="0"/>
              </a:rPr>
              <a:t> fa dia </a:t>
            </a:r>
            <a:r>
              <a:rPr lang="fr-FR" sz="8000" dirty="0" err="1">
                <a:latin typeface="Helvetica Inserat LT Std" panose="020B0806030702050204" pitchFamily="34" charset="0"/>
              </a:rPr>
              <a:t>matokia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Miandry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am-paradisa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Ilay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Jesosy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tia</a:t>
            </a:r>
            <a:r>
              <a:rPr lang="fr-FR" sz="8000" dirty="0">
                <a:latin typeface="Helvetica Inserat LT Std" panose="020B0806030702050204" pitchFamily="34" charset="0"/>
              </a:rPr>
              <a:t> !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38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maintsy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tafita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ho’aho</a:t>
            </a:r>
            <a:r>
              <a:rPr lang="fr-FR" sz="8000" dirty="0">
                <a:latin typeface="Helvetica Inserat LT Std" panose="020B0806030702050204" pitchFamily="34" charset="0"/>
              </a:rPr>
              <a:t> fa dia </a:t>
            </a:r>
            <a:r>
              <a:rPr lang="fr-FR" sz="8000" dirty="0" err="1">
                <a:latin typeface="Helvetica Inserat LT Std" panose="020B0806030702050204" pitchFamily="34" charset="0"/>
              </a:rPr>
              <a:t>matokia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Miandry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antsika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am-paradisa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Ilay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Jesosy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tia</a:t>
            </a:r>
            <a:r>
              <a:rPr lang="fr-FR" sz="8000" dirty="0">
                <a:latin typeface="Helvetica Inserat LT Std" panose="020B0806030702050204" pitchFamily="34" charset="0"/>
              </a:rPr>
              <a:t> !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77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nn-NO" sz="8000" dirty="0">
                <a:latin typeface="Helvetica Inserat LT Std" panose="020B0806030702050204" pitchFamily="34" charset="0"/>
              </a:rPr>
              <a:t>Ho anao izay mikasa mba hanara-dia</a:t>
            </a:r>
            <a:br>
              <a:rPr lang="nn-NO" sz="8000" dirty="0">
                <a:latin typeface="Helvetica Inserat LT Std" panose="020B0806030702050204" pitchFamily="34" charset="0"/>
              </a:rPr>
            </a:br>
            <a:r>
              <a:rPr lang="nn-NO" sz="8000" dirty="0">
                <a:latin typeface="Helvetica Inserat LT Std" panose="020B0806030702050204" pitchFamily="34" charset="0"/>
              </a:rPr>
              <a:t>Ny Tompo sy ny Filazantsara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61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Indro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atolotro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ity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hira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ity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Ndeha</a:t>
            </a:r>
            <a:r>
              <a:rPr lang="fr-FR" sz="8000" dirty="0">
                <a:latin typeface="Helvetica Inserat LT Std" panose="020B0806030702050204" pitchFamily="34" charset="0"/>
              </a:rPr>
              <a:t> ka </a:t>
            </a:r>
            <a:r>
              <a:rPr lang="fr-FR" sz="8000" dirty="0" err="1">
                <a:latin typeface="Helvetica Inserat LT Std" panose="020B0806030702050204" pitchFamily="34" charset="0"/>
              </a:rPr>
              <a:t>tanteraho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soa</a:t>
            </a:r>
            <a:r>
              <a:rPr lang="fr-FR" sz="8000" dirty="0">
                <a:latin typeface="Helvetica Inserat LT Std" panose="020B0806030702050204" pitchFamily="34" charset="0"/>
              </a:rPr>
              <a:t> aman-</a:t>
            </a:r>
            <a:r>
              <a:rPr lang="fr-FR" sz="8000" dirty="0" err="1">
                <a:latin typeface="Helvetica Inserat LT Std" panose="020B0806030702050204" pitchFamily="34" charset="0"/>
              </a:rPr>
              <a:t>tsara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23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Kanefa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mivonona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mba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handresy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Miomana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hiaritra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fijaliana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27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Satria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eso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latsa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anie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k’hifanesy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Hiteraka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fahakiviana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05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fahakiviana</a:t>
            </a:r>
            <a:r>
              <a:rPr lang="fr-FR" sz="8000" dirty="0">
                <a:latin typeface="Helvetica Inserat LT Std" panose="020B0806030702050204" pitchFamily="34" charset="0"/>
              </a:rPr>
              <a:t> !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2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Jeso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irery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ihany</a:t>
            </a:r>
            <a:r>
              <a:rPr lang="fr-FR" sz="8000" dirty="0">
                <a:latin typeface="Helvetica Inserat LT Std" panose="020B0806030702050204" pitchFamily="34" charset="0"/>
              </a:rPr>
              <a:t> no </a:t>
            </a:r>
            <a:r>
              <a:rPr lang="fr-FR" sz="8000" dirty="0" err="1">
                <a:latin typeface="Helvetica Inserat LT Std" panose="020B0806030702050204" pitchFamily="34" charset="0"/>
              </a:rPr>
              <a:t>torio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Io </a:t>
            </a:r>
            <a:r>
              <a:rPr lang="fr-FR" sz="8000" dirty="0" err="1">
                <a:latin typeface="Helvetica Inserat LT Std" panose="020B0806030702050204" pitchFamily="34" charset="0"/>
              </a:rPr>
              <a:t>ilay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miova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omaly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anio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91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mampaninona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fandatsana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Izaho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hivavaka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latin typeface="Helvetica Inserat LT Std" panose="020B0806030702050204" pitchFamily="34" charset="0"/>
              </a:rPr>
              <a:t> ka </a:t>
            </a:r>
            <a:r>
              <a:rPr lang="fr-FR" sz="8000" dirty="0" err="1">
                <a:latin typeface="Helvetica Inserat LT Std" panose="020B0806030702050204" pitchFamily="34" charset="0"/>
              </a:rPr>
              <a:t>mandehana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96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</a:rPr>
              <a:t>Dia </a:t>
            </a:r>
            <a:r>
              <a:rPr lang="fr-FR" sz="8000" dirty="0" err="1">
                <a:latin typeface="Helvetica Inserat LT Std" panose="020B0806030702050204" pitchFamily="34" charset="0"/>
              </a:rPr>
              <a:t>matokia</a:t>
            </a:r>
            <a:r>
              <a:rPr lang="fr-FR" sz="8000" dirty="0">
                <a:latin typeface="Helvetica Inserat LT Std" panose="020B0806030702050204" pitchFamily="34" charset="0"/>
              </a:rPr>
              <a:t> fa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mba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irery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Tomponao</a:t>
            </a:r>
            <a:r>
              <a:rPr lang="fr-FR" sz="8000" dirty="0">
                <a:latin typeface="Helvetica Inserat LT Std" panose="020B0806030702050204" pitchFamily="34" charset="0"/>
              </a:rPr>
              <a:t> no </a:t>
            </a:r>
            <a:r>
              <a:rPr lang="fr-FR" sz="8000" dirty="0" err="1">
                <a:latin typeface="Helvetica Inserat LT Std" panose="020B0806030702050204" pitchFamily="34" charset="0"/>
              </a:rPr>
              <a:t>hanome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hery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45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899</TotalTime>
  <Words>61</Words>
  <Application>Microsoft Office PowerPoint</Application>
  <PresentationFormat>Affichage à l'écran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Bebas Neue Book</vt:lpstr>
      <vt:lpstr>Calibri</vt:lpstr>
      <vt:lpstr>Calibri Light</vt:lpstr>
      <vt:lpstr>Helvetica Inserat LT Std</vt:lpstr>
      <vt:lpstr>Thème Office</vt:lpstr>
      <vt:lpstr>Ho anao izay mikasa (Ny Mpitory)</vt:lpstr>
      <vt:lpstr>Ho anao izay mikasa mba hanara-dia Ny Tompo sy ny Filazantsara</vt:lpstr>
      <vt:lpstr>Indro atolotro ho anao ity hira ity Ndeha ka tanteraho soa aman-tsara</vt:lpstr>
      <vt:lpstr>Kanefa mivonona mba handresy Miomana hiaritra fijaliana</vt:lpstr>
      <vt:lpstr>Satria ny eso sy ny latsa anie k’hifanesy Hiteraka ny fahakiviana</vt:lpstr>
      <vt:lpstr>Ny fahakiviana !</vt:lpstr>
      <vt:lpstr>Jeso irery ihany no torio Io ilay tsy miova omaly sy anio</vt:lpstr>
      <vt:lpstr>Tsy mampaninona ahy izay fandatsana Izaho hivavaka ho anao ka mandehana</vt:lpstr>
      <vt:lpstr>Dia matokia fa tsy mba ho irery Ny Tomponao no hanome hery</vt:lpstr>
      <vt:lpstr> Fa tsy maintsy ho tafita ho’aho fa dia matokia Miandry anao any am-paradisa Ilay Jesosy tia ! </vt:lpstr>
      <vt:lpstr>Tsy maintsy ho tafita ho’aho fa dia matokia Miandry antsika any am-paradisa Ilay Jesosy tia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Teny mampahery Anio</dc:title>
  <dc:creator>ASUS</dc:creator>
  <cp:lastModifiedBy>tsiory</cp:lastModifiedBy>
  <cp:revision>89</cp:revision>
  <dcterms:created xsi:type="dcterms:W3CDTF">2021-01-17T03:08:46Z</dcterms:created>
  <dcterms:modified xsi:type="dcterms:W3CDTF">2023-09-27T11:35:17Z</dcterms:modified>
</cp:coreProperties>
</file>