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97" r:id="rId5"/>
    <p:sldId id="298" r:id="rId6"/>
    <p:sldId id="281" r:id="rId7"/>
    <p:sldId id="282" r:id="rId8"/>
    <p:sldId id="283" r:id="rId9"/>
    <p:sldId id="284" r:id="rId10"/>
    <p:sldId id="285" r:id="rId11"/>
    <p:sldId id="299" r:id="rId12"/>
    <p:sldId id="300" r:id="rId13"/>
    <p:sldId id="286" r:id="rId14"/>
    <p:sldId id="287" r:id="rId15"/>
    <p:sldId id="288" r:id="rId16"/>
    <p:sldId id="289" r:id="rId17"/>
    <p:sldId id="290" r:id="rId18"/>
    <p:sldId id="301" r:id="rId19"/>
    <p:sldId id="302" r:id="rId20"/>
    <p:sldId id="291" r:id="rId21"/>
    <p:sldId id="292" r:id="rId22"/>
    <p:sldId id="295" r:id="rId23"/>
    <p:sldId id="303" r:id="rId24"/>
    <p:sldId id="304" r:id="rId25"/>
    <p:sldId id="305" r:id="rId26"/>
    <p:sldId id="29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1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Bebas Neue Book" panose="00000500000000000000" pitchFamily="2" charset="0"/>
              </a:rPr>
              <a:t>Ho </a:t>
            </a:r>
            <a:r>
              <a:rPr lang="fr-FR" sz="8000" dirty="0" err="1">
                <a:latin typeface="Bebas Neue Book" panose="00000500000000000000" pitchFamily="2" charset="0"/>
              </a:rPr>
              <a:t>tahiana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ianao</a:t>
            </a:r>
            <a:r>
              <a:rPr lang="fr-FR" sz="8000" dirty="0">
                <a:latin typeface="Bebas Neue Book" panose="00000500000000000000" pitchFamily="2" charset="0"/>
              </a:rPr>
              <a:t> (</a:t>
            </a:r>
            <a:r>
              <a:rPr lang="fr-FR" sz="8000" dirty="0" err="1">
                <a:latin typeface="Bebas Neue Book" panose="00000500000000000000" pitchFamily="2" charset="0"/>
              </a:rPr>
              <a:t>zah</a:t>
            </a:r>
            <a:r>
              <a:rPr lang="fr-FR" sz="8000" dirty="0">
                <a:latin typeface="Bebas Neue Book" panose="00000500000000000000" pitchFamily="2" charset="0"/>
              </a:rPr>
              <a:t> MTF </a:t>
            </a:r>
            <a:r>
              <a:rPr lang="fr-FR" sz="8000" dirty="0" err="1" smtClean="0">
                <a:latin typeface="Bebas Neue Book" panose="00000500000000000000" pitchFamily="2" charset="0"/>
              </a:rPr>
              <a:t>Zah</a:t>
            </a:r>
            <a:r>
              <a:rPr lang="fr-FR" sz="8000" dirty="0" smtClean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Mamafy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Teny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 smtClean="0">
                <a:latin typeface="Bebas Neue Book" panose="00000500000000000000" pitchFamily="2" charset="0"/>
              </a:rPr>
              <a:t>Fiainana</a:t>
            </a:r>
            <a:r>
              <a:rPr lang="fr-FR" sz="8000" dirty="0" smtClean="0">
                <a:latin typeface="Bebas Neue Book" panose="00000500000000000000" pitchFamily="2" charset="0"/>
              </a:rPr>
              <a:t>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vavahadin'ny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fisaorana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mankalazà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vavahadin'ny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fisaorana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misokatra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Mirotsaka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fitahiany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voatanisa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miditra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mivoaka</a:t>
            </a:r>
            <a:r>
              <a:rPr lang="fr-FR" sz="8000" dirty="0">
                <a:latin typeface="Helvetica Inserat LT Std" panose="020B0806030702050204" pitchFamily="34" charset="0"/>
              </a:rPr>
              <a:t>;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anananao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hateraky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kibonao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ankohonanao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famindram</a:t>
            </a:r>
            <a:r>
              <a:rPr lang="fr-FR" sz="8000" dirty="0">
                <a:latin typeface="Helvetica Inserat LT Std" panose="020B0806030702050204" pitchFamily="34" charset="0"/>
              </a:rPr>
              <a:t>-po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fahasoavany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tonontonony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taranakao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Indrindra</a:t>
            </a:r>
            <a:r>
              <a:rPr lang="fr-FR" sz="8000" dirty="0">
                <a:latin typeface="Helvetica Inserat LT Std" panose="020B0806030702050204" pitchFamily="34" charset="0"/>
              </a:rPr>
              <a:t> fa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'</a:t>
            </a:r>
            <a:r>
              <a:rPr lang="fr-FR" sz="8000" dirty="0" err="1">
                <a:latin typeface="Helvetica Inserat LT Std" panose="020B0806030702050204" pitchFamily="34" charset="0"/>
              </a:rPr>
              <a:t>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zava-tsoa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famindram</a:t>
            </a:r>
            <a:r>
              <a:rPr lang="fr-FR" sz="8000" dirty="0">
                <a:latin typeface="Helvetica Inserat LT Std" panose="020B0806030702050204" pitchFamily="34" charset="0"/>
              </a:rPr>
              <a:t>-po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fahasoavany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tonontonony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taranakao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Indrindra</a:t>
            </a:r>
            <a:r>
              <a:rPr lang="fr-FR" sz="8000" dirty="0">
                <a:latin typeface="Helvetica Inserat LT Std" panose="020B0806030702050204" pitchFamily="34" charset="0"/>
              </a:rPr>
              <a:t> fa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'</a:t>
            </a:r>
            <a:r>
              <a:rPr lang="fr-FR" sz="8000" dirty="0" err="1">
                <a:latin typeface="Helvetica Inserat LT Std" panose="020B0806030702050204" pitchFamily="34" charset="0"/>
              </a:rPr>
              <a:t>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zava-tsoa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mankalazà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Manandràta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hoan'i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misokatra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Mirotsaka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fitahiany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voatanisa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miditra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mivoaka</a:t>
            </a:r>
            <a:r>
              <a:rPr lang="fr-FR" sz="8000" dirty="0">
                <a:latin typeface="Helvetica Inserat LT Std" panose="020B0806030702050204" pitchFamily="34" charset="0"/>
              </a:rPr>
              <a:t>;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anananao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hateraky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kibonao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ankohonanao</a:t>
            </a:r>
            <a:r>
              <a:rPr lang="fr-FR" sz="8000" dirty="0">
                <a:latin typeface="Helvetica Inserat LT Std" panose="020B0806030702050204" pitchFamily="34" charset="0"/>
              </a:rPr>
              <a:t>. 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misokatra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Mirotsaka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fitahiany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voatanisa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miditra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mivoaka</a:t>
            </a:r>
            <a:r>
              <a:rPr lang="fr-FR" sz="8000" dirty="0">
                <a:latin typeface="Helvetica Inserat LT Std" panose="020B0806030702050204" pitchFamily="34" charset="0"/>
              </a:rPr>
              <a:t>;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anananao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hateraky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kibonao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ankohonanao</a:t>
            </a:r>
            <a:r>
              <a:rPr lang="fr-FR" sz="8000" dirty="0">
                <a:latin typeface="Helvetica Inserat LT Std" panose="020B0806030702050204" pitchFamily="34" charset="0"/>
              </a:rPr>
              <a:t>. 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ankohonanao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voavonjy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ataovy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Derao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derao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mankalazà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Manandràta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hoan'i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voavonjy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ataovy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Derao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derao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4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misokatra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Mirotsaka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fitahiany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voatanisa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miditra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mivoaka</a:t>
            </a:r>
            <a:r>
              <a:rPr lang="fr-FR" sz="8000" dirty="0">
                <a:latin typeface="Helvetica Inserat LT Std" panose="020B0806030702050204" pitchFamily="34" charset="0"/>
              </a:rPr>
              <a:t>;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anananao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hateraky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kibonao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tahiana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ankohonanao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mankalazà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128</Words>
  <Application>Microsoft Office PowerPoint</Application>
  <PresentationFormat>Affichage à l'écran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Ho tahiana ianao (zah MTF Zah Mamafy Teny Fiainana)</vt:lpstr>
      <vt:lpstr>Miderà, mankalazà Manandràta feo, hoan'i Jehovah</vt:lpstr>
      <vt:lpstr>Fa voavonjy ianao Dia ataovy izay tokony atao Derao derao ny Tomponao.</vt:lpstr>
      <vt:lpstr>Miderà, mankalazà Manandràta feo, hoan'i Jehovah</vt:lpstr>
      <vt:lpstr>Fa voavonjy ianao Dia ataovy izay tokony atao Derao derao ny Tomponao.</vt:lpstr>
      <vt:lpstr>Fa misokatra ny lanitra ho antsika e! Mirotsaka ny fitahiany tsy voatanisa e!</vt:lpstr>
      <vt:lpstr>Ho tahiana ianao raha miditra, Ho tahiana ianao raha mivoaka;</vt:lpstr>
      <vt:lpstr> Ho tahiana avokoa izay anananao e! Ho tahiana koa ny hateraky ny kibonao Ho tahiana ny ankohonanao. </vt:lpstr>
      <vt:lpstr>Miderà, mankalazà Mihobia re, an'i Jehovah</vt:lpstr>
      <vt:lpstr>Midira midira amin'ny vavahadin'ny fisaorana Misaora Azy ry fanahy rehetra.</vt:lpstr>
      <vt:lpstr>Miderà, mankalazà Mihobia re, an'i Jehovah</vt:lpstr>
      <vt:lpstr>Midira midira amin'ny vavahadin'ny fisaorana Misaora Azy ry fanahy rehetra.</vt:lpstr>
      <vt:lpstr>Fa misokatra ny lanitra ho antsika e! Mirotsaka ny fitahiany tsy voatanisa e!</vt:lpstr>
      <vt:lpstr>Ho tahiana ianao raha miditra, Ho tahiana ianao raha mivoaka;</vt:lpstr>
      <vt:lpstr> Ho tahiana avokoa izay anananao e! Ho tahiana koa ny hateraky ny kibonao Ho tahiana ny ankohonanao. </vt:lpstr>
      <vt:lpstr>Miderà, ny famindram-po Ny fahasoavany ambony tonontonony</vt:lpstr>
      <vt:lpstr>Ho amin'ny taranakao Indrindra fa ho anao 'Reo zava-tsoa ny lanitra.</vt:lpstr>
      <vt:lpstr>Miderà, ny famindram-po Ny fahasoavany ambony tonontonony</vt:lpstr>
      <vt:lpstr>Ho amin'ny taranakao Indrindra fa ho anao 'Reo zava-tsoa ny lanitra.</vt:lpstr>
      <vt:lpstr>Fa misokatra ny lanitra ho antsika e! Mirotsaka ny fitahiany tsy voatanisa e!</vt:lpstr>
      <vt:lpstr>Ho tahiana ianao raha miditra, Ho tahiana ianao raha mivoaka;</vt:lpstr>
      <vt:lpstr>Ho tahiana avokoa izay anananao e! Ho tahiana koa ny hateraky ny kibonao Ho tahiana ny ankohonanao. </vt:lpstr>
      <vt:lpstr>Fa misokatra ny lanitra ho antsika e! Mirotsaka ny fitahiany tsy voatanisa e!</vt:lpstr>
      <vt:lpstr>Ho tahiana ianao raha miditra, Ho tahiana ianao raha mivoaka;</vt:lpstr>
      <vt:lpstr>Ho tahiana avokoa izay anananao e! Ho tahiana koa ny hateraky ny kibonao Ho tahiana ny ankohonanao. </vt:lpstr>
      <vt:lpstr>Ho tahiana ny ankohonanao.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90</cp:revision>
  <dcterms:created xsi:type="dcterms:W3CDTF">2021-01-17T03:08:46Z</dcterms:created>
  <dcterms:modified xsi:type="dcterms:W3CDTF">2023-10-29T17:20:11Z</dcterms:modified>
</cp:coreProperties>
</file>