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0" r:id="rId3"/>
    <p:sldId id="262" r:id="rId4"/>
    <p:sldId id="269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8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20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Hosana</a:t>
            </a:r>
            <a:endParaRPr lang="fr-FR" sz="20000" dirty="0"/>
          </a:p>
        </p:txBody>
      </p:sp>
    </p:spTree>
    <p:extLst>
      <p:ext uri="{BB962C8B-B14F-4D97-AF65-F5344CB8AC3E}">
        <p14:creationId xmlns:p14="http://schemas.microsoft.com/office/powerpoint/2010/main" val="8432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Zanak’i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Davida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5174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anie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anie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Zanak’i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Davida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9558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Fiadanana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ankasitrahany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7213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8</Words>
  <Application>Microsoft Office PowerPoint</Application>
  <PresentationFormat>Affichage à l'écran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Présentation PowerPoint</vt:lpstr>
      <vt:lpstr>Hosana</vt:lpstr>
      <vt:lpstr>Hosana, hosana Hosana Ho an’i Zanak’i Davida</vt:lpstr>
      <vt:lpstr>Voninahitra anie, Voninahitra anie Ho an’i Zanak’i Davida</vt:lpstr>
      <vt:lpstr>Fiadanana ho an’ny olona olona ankasitrahany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91</cp:revision>
  <dcterms:created xsi:type="dcterms:W3CDTF">2015-02-15T12:43:03Z</dcterms:created>
  <dcterms:modified xsi:type="dcterms:W3CDTF">2023-10-29T17:19:42Z</dcterms:modified>
</cp:coreProperties>
</file>