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AINA" initials="M" lastIdx="34" clrIdx="0">
    <p:extLst>
      <p:ext uri="{19B8F6BF-5375-455C-9EA6-DF929625EA0E}">
        <p15:presenceInfo xmlns:p15="http://schemas.microsoft.com/office/powerpoint/2012/main" userId="MISA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53" autoAdjust="0"/>
    <p:restoredTop sz="94434" autoAdjust="0"/>
  </p:normalViewPr>
  <p:slideViewPr>
    <p:cSldViewPr>
      <p:cViewPr varScale="1">
        <p:scale>
          <a:sx n="70" d="100"/>
          <a:sy n="70" d="100"/>
        </p:scale>
        <p:origin x="9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19F75-AD3D-49EB-8290-A73D590727B2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DDF96-B949-417F-B58D-C56A53506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1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9BF-ED58-4468-BC45-D4FD76AF93D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2C5-32CC-4ACF-8122-2DE0C3C2099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9BF-ED58-4468-BC45-D4FD76AF93D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2C5-32CC-4ACF-8122-2DE0C3C2099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9BF-ED58-4468-BC45-D4FD76AF93D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2C5-32CC-4ACF-8122-2DE0C3C2099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9BF-ED58-4468-BC45-D4FD76AF93D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2C5-32CC-4ACF-8122-2DE0C3C2099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9BF-ED58-4468-BC45-D4FD76AF93D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2C5-32CC-4ACF-8122-2DE0C3C2099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9BF-ED58-4468-BC45-D4FD76AF93D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2C5-32CC-4ACF-8122-2DE0C3C2099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9BF-ED58-4468-BC45-D4FD76AF93D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2C5-32CC-4ACF-8122-2DE0C3C2099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9BF-ED58-4468-BC45-D4FD76AF93D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2C5-32CC-4ACF-8122-2DE0C3C2099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9BF-ED58-4468-BC45-D4FD76AF93D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2C5-32CC-4ACF-8122-2DE0C3C2099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9BF-ED58-4468-BC45-D4FD76AF93D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D2C5-32CC-4ACF-8122-2DE0C3C2099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9BF-ED58-4468-BC45-D4FD76AF93D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38D2C5-32CC-4ACF-8122-2DE0C3C20998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EC79BF-ED58-4468-BC45-D4FD76AF93D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38D2C5-32CC-4ACF-8122-2DE0C3C20998}" type="slidenum">
              <a:rPr lang="en-US" smtClean="0"/>
              <a:t>‹N°›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-152400"/>
            <a:ext cx="8229600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7200" b="1" dirty="0" smtClean="0">
              <a:latin typeface="Helvetica Inserat LT Std" panose="020B080603070205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it-IT" sz="6600" dirty="0" smtClean="0">
                <a:latin typeface="Helvetica Inserat LT Std" panose="020B0806030702050204" pitchFamily="34" charset="0"/>
              </a:rPr>
              <a:t>JESOA MINO ANAO AHO </a:t>
            </a:r>
          </a:p>
          <a:p>
            <a:pPr algn="ctr"/>
            <a:r>
              <a:rPr kumimoji="0" lang="it-IT" sz="6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ANAO</a:t>
            </a:r>
            <a:r>
              <a:rPr kumimoji="0" lang="it-IT" sz="6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MANONTOLO AHO </a:t>
            </a:r>
          </a:p>
          <a:p>
            <a:pPr algn="ctr"/>
            <a:r>
              <a:rPr lang="it-IT" sz="6600" baseline="0" dirty="0" smtClean="0">
                <a:latin typeface="Helvetica Inserat LT Std" panose="020B0806030702050204" pitchFamily="34" charset="0"/>
              </a:rPr>
              <a:t>NY</a:t>
            </a:r>
            <a:r>
              <a:rPr lang="it-IT" sz="6600" dirty="0" smtClean="0">
                <a:latin typeface="Helvetica Inserat LT Std" panose="020B0806030702050204" pitchFamily="34" charset="0"/>
              </a:rPr>
              <a:t> ANTON’NY IVELOMAKO </a:t>
            </a:r>
          </a:p>
          <a:p>
            <a:pPr algn="ctr"/>
            <a:r>
              <a:rPr kumimoji="0" lang="it-IT" sz="6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SY NY ANTONY HIRAKO </a:t>
            </a:r>
          </a:p>
          <a:p>
            <a:pPr algn="ctr"/>
            <a:r>
              <a:rPr lang="it-IT" sz="6600" dirty="0" smtClean="0">
                <a:latin typeface="Helvetica Inserat LT Std" panose="020B0806030702050204" pitchFamily="34" charset="0"/>
              </a:rPr>
              <a:t>DIA IANAO </a:t>
            </a:r>
            <a:endParaRPr kumimoji="0" lang="fr-FR" sz="6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92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-304800"/>
            <a:ext cx="8229600" cy="76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7200" b="1" dirty="0" smtClean="0">
              <a:latin typeface="Helvetica Inserat LT Std" panose="020B080603070205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it-IT" sz="6000" dirty="0" smtClean="0">
                <a:latin typeface="Helvetica Inserat LT Std" panose="020B0806030702050204" pitchFamily="34" charset="0"/>
              </a:rPr>
              <a:t>AN-TANANAO  </a:t>
            </a:r>
          </a:p>
          <a:p>
            <a:pPr algn="ctr"/>
            <a:r>
              <a:rPr lang="it-IT" sz="6000" dirty="0" smtClean="0">
                <a:latin typeface="Helvetica Inserat LT Std" panose="020B0806030702050204" pitchFamily="34" charset="0"/>
              </a:rPr>
              <a:t>APETRAKO IZAO </a:t>
            </a:r>
          </a:p>
          <a:p>
            <a:pPr algn="ctr"/>
            <a:r>
              <a:rPr lang="it-IT" sz="6000" dirty="0" smtClean="0">
                <a:latin typeface="Helvetica Inserat LT Std" panose="020B0806030702050204" pitchFamily="34" charset="0"/>
              </a:rPr>
              <a:t>NY MOMBA AHY REHETRA </a:t>
            </a:r>
          </a:p>
          <a:p>
            <a:pPr algn="ctr"/>
            <a:r>
              <a:rPr lang="it-IT" sz="6000" dirty="0" smtClean="0">
                <a:latin typeface="Helvetica Inserat LT Std" panose="020B0806030702050204" pitchFamily="34" charset="0"/>
              </a:rPr>
              <a:t>NY FIAINAKO EO AM-</a:t>
            </a:r>
          </a:p>
          <a:p>
            <a:pPr algn="ctr"/>
            <a:r>
              <a:rPr lang="it-IT" sz="6000" dirty="0" smtClean="0">
                <a:latin typeface="Helvetica Inserat LT Std" panose="020B0806030702050204" pitchFamily="34" charset="0"/>
              </a:rPr>
              <a:t>PELATANANAO </a:t>
            </a:r>
          </a:p>
          <a:p>
            <a:pPr algn="ctr"/>
            <a:r>
              <a:rPr lang="it-IT" sz="6000" dirty="0" smtClean="0">
                <a:latin typeface="Helvetica Inserat LT Std" panose="020B0806030702050204" pitchFamily="34" charset="0"/>
              </a:rPr>
              <a:t>ANAO KOA AHO DORIA</a:t>
            </a:r>
          </a:p>
          <a:p>
            <a:pPr algn="ctr"/>
            <a:endParaRPr lang="it-IT" sz="6000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1186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-152400"/>
            <a:ext cx="8229600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7200" b="1" dirty="0" smtClean="0">
              <a:latin typeface="Helvetica Inserat LT Std" panose="020B080603070205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it-IT" sz="6600" dirty="0" smtClean="0">
                <a:latin typeface="Helvetica Inserat LT Std" panose="020B0806030702050204" pitchFamily="34" charset="0"/>
              </a:rPr>
              <a:t>JESOA MINO ANAO AHO </a:t>
            </a:r>
          </a:p>
          <a:p>
            <a:pPr algn="ctr"/>
            <a:r>
              <a:rPr kumimoji="0" lang="it-IT" sz="6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ANAO</a:t>
            </a:r>
            <a:r>
              <a:rPr kumimoji="0" lang="it-IT" sz="6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MANONTOLO AHO </a:t>
            </a:r>
          </a:p>
          <a:p>
            <a:pPr algn="ctr"/>
            <a:r>
              <a:rPr lang="it-IT" sz="6600" baseline="0" dirty="0" smtClean="0">
                <a:latin typeface="Helvetica Inserat LT Std" panose="020B0806030702050204" pitchFamily="34" charset="0"/>
              </a:rPr>
              <a:t>NY</a:t>
            </a:r>
            <a:r>
              <a:rPr lang="it-IT" sz="6600" dirty="0" smtClean="0">
                <a:latin typeface="Helvetica Inserat LT Std" panose="020B0806030702050204" pitchFamily="34" charset="0"/>
              </a:rPr>
              <a:t> ANTON’NY IVELOMAKO </a:t>
            </a:r>
          </a:p>
          <a:p>
            <a:pPr algn="ctr"/>
            <a:r>
              <a:rPr kumimoji="0" lang="it-IT" sz="6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SY NY ANTONY HIRAKO </a:t>
            </a:r>
          </a:p>
          <a:p>
            <a:pPr algn="ctr"/>
            <a:r>
              <a:rPr lang="it-IT" sz="6600" dirty="0" smtClean="0">
                <a:latin typeface="Helvetica Inserat LT Std" panose="020B0806030702050204" pitchFamily="34" charset="0"/>
              </a:rPr>
              <a:t>DIA IANAO </a:t>
            </a:r>
            <a:endParaRPr kumimoji="0" lang="fr-FR" sz="6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66581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-551022"/>
            <a:ext cx="8229600" cy="815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7200" b="1" dirty="0" smtClean="0">
              <a:latin typeface="Helvetica Inserat LT Std" panose="020B080603070205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it-IT" sz="5600" dirty="0" smtClean="0">
                <a:latin typeface="Helvetica Inserat LT Std" panose="020B0806030702050204" pitchFamily="34" charset="0"/>
              </a:rPr>
              <a:t>HIARA-DIA NA AIZA NA AIZA ALEHANAO </a:t>
            </a:r>
          </a:p>
          <a:p>
            <a:pPr algn="ctr"/>
            <a:r>
              <a:rPr lang="it-IT" sz="5600" dirty="0" smtClean="0">
                <a:latin typeface="Helvetica Inserat LT Std" panose="020B0806030702050204" pitchFamily="34" charset="0"/>
              </a:rPr>
              <a:t>NA HO TSIKY NA TOMANY </a:t>
            </a:r>
          </a:p>
          <a:p>
            <a:pPr algn="ctr"/>
            <a:r>
              <a:rPr lang="it-IT" sz="5600" dirty="0" smtClean="0">
                <a:latin typeface="Helvetica Inserat LT Std" panose="020B0806030702050204" pitchFamily="34" charset="0"/>
              </a:rPr>
              <a:t>HATOKY ANAO</a:t>
            </a:r>
          </a:p>
          <a:p>
            <a:pPr algn="ctr"/>
            <a:r>
              <a:rPr lang="it-IT" sz="5600" dirty="0" smtClean="0">
                <a:latin typeface="Helvetica Inserat LT Std" panose="020B0806030702050204" pitchFamily="34" charset="0"/>
              </a:rPr>
              <a:t>HIAINA AHO AMIN’NY LALANAO </a:t>
            </a:r>
          </a:p>
          <a:p>
            <a:pPr algn="ctr"/>
            <a:r>
              <a:rPr lang="it-IT" sz="5600" dirty="0" smtClean="0">
                <a:latin typeface="Helvetica Inserat LT Std" panose="020B0806030702050204" pitchFamily="34" charset="0"/>
              </a:rPr>
              <a:t>IREO TENY FIKASANAO DORIA</a:t>
            </a:r>
          </a:p>
          <a:p>
            <a:pPr algn="ctr"/>
            <a:endParaRPr lang="it-IT" sz="6000" dirty="0" smtClean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7495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-152400"/>
            <a:ext cx="8229600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7200" b="1" dirty="0" smtClean="0">
              <a:latin typeface="Helvetica Inserat LT Std" panose="020B080603070205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it-IT" sz="6600" dirty="0" smtClean="0">
                <a:latin typeface="Helvetica Inserat LT Std" panose="020B0806030702050204" pitchFamily="34" charset="0"/>
              </a:rPr>
              <a:t>JESOA MINO ANAO AHO </a:t>
            </a:r>
          </a:p>
          <a:p>
            <a:pPr algn="ctr"/>
            <a:r>
              <a:rPr kumimoji="0" lang="it-IT" sz="6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ANAO</a:t>
            </a:r>
            <a:r>
              <a:rPr kumimoji="0" lang="it-IT" sz="6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MANONTOLO AHO </a:t>
            </a:r>
          </a:p>
          <a:p>
            <a:pPr algn="ctr"/>
            <a:r>
              <a:rPr lang="it-IT" sz="6600" baseline="0" dirty="0" smtClean="0">
                <a:latin typeface="Helvetica Inserat LT Std" panose="020B0806030702050204" pitchFamily="34" charset="0"/>
              </a:rPr>
              <a:t>NY</a:t>
            </a:r>
            <a:r>
              <a:rPr lang="it-IT" sz="6600" dirty="0" smtClean="0">
                <a:latin typeface="Helvetica Inserat LT Std" panose="020B0806030702050204" pitchFamily="34" charset="0"/>
              </a:rPr>
              <a:t> ANTON’NY IVELOMAKO </a:t>
            </a:r>
          </a:p>
          <a:p>
            <a:pPr algn="ctr"/>
            <a:r>
              <a:rPr kumimoji="0" lang="it-IT" sz="6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SY NY ANTONY HIRAKO </a:t>
            </a:r>
          </a:p>
          <a:p>
            <a:pPr algn="ctr"/>
            <a:r>
              <a:rPr lang="it-IT" sz="6600" dirty="0" smtClean="0">
                <a:latin typeface="Helvetica Inserat LT Std" panose="020B0806030702050204" pitchFamily="34" charset="0"/>
              </a:rPr>
              <a:t>DIA IANAO </a:t>
            </a:r>
            <a:endParaRPr kumimoji="0" lang="fr-FR" sz="6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248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925090"/>
            <a:ext cx="8229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6600" dirty="0" smtClean="0">
                <a:latin typeface="Helvetica Inserat LT Std" panose="020B0806030702050204" pitchFamily="34" charset="0"/>
              </a:rPr>
              <a:t>MITSAOKA AHO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6600" b="1" dirty="0" smtClean="0">
                <a:latin typeface="Helvetica Inserat LT Std" panose="020B0806030702050204" pitchFamily="34" charset="0"/>
                <a:ea typeface="Times New Roman" panose="02020603050405020304" pitchFamily="18" charset="0"/>
              </a:rPr>
              <a:t>MITSAOKA ANAO AHO</a:t>
            </a:r>
            <a:endParaRPr lang="en-GB" sz="7200" b="1" dirty="0" smtClean="0">
              <a:latin typeface="Helvetica Inserat LT Std" panose="020B080603070205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1683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-152400"/>
            <a:ext cx="8229600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7200" b="1" dirty="0" smtClean="0">
              <a:latin typeface="Helvetica Inserat LT Std" panose="020B080603070205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it-IT" sz="6600" dirty="0" smtClean="0">
                <a:latin typeface="Helvetica Inserat LT Std" panose="020B0806030702050204" pitchFamily="34" charset="0"/>
              </a:rPr>
              <a:t>JESOA MINO ANAO AHO </a:t>
            </a:r>
          </a:p>
          <a:p>
            <a:pPr algn="ctr"/>
            <a:r>
              <a:rPr kumimoji="0" lang="it-IT" sz="6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ANAO</a:t>
            </a:r>
            <a:r>
              <a:rPr kumimoji="0" lang="it-IT" sz="6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 MANONTOLO AHO </a:t>
            </a:r>
          </a:p>
          <a:p>
            <a:pPr algn="ctr"/>
            <a:r>
              <a:rPr lang="it-IT" sz="6600" baseline="0" dirty="0" smtClean="0">
                <a:latin typeface="Helvetica Inserat LT Std" panose="020B0806030702050204" pitchFamily="34" charset="0"/>
              </a:rPr>
              <a:t>NY</a:t>
            </a:r>
            <a:r>
              <a:rPr lang="it-IT" sz="6600" dirty="0" smtClean="0">
                <a:latin typeface="Helvetica Inserat LT Std" panose="020B0806030702050204" pitchFamily="34" charset="0"/>
              </a:rPr>
              <a:t> ANTON’NY IVELOMAKO </a:t>
            </a:r>
          </a:p>
          <a:p>
            <a:pPr algn="ctr"/>
            <a:r>
              <a:rPr kumimoji="0" lang="it-IT" sz="6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Inserat LT Std" panose="020B0806030702050204" pitchFamily="34" charset="0"/>
              </a:rPr>
              <a:t>SY NY ANTONY HIRAKO </a:t>
            </a:r>
          </a:p>
          <a:p>
            <a:pPr algn="ctr"/>
            <a:r>
              <a:rPr lang="it-IT" sz="6600" dirty="0" smtClean="0">
                <a:latin typeface="Helvetica Inserat LT Std" panose="020B0806030702050204" pitchFamily="34" charset="0"/>
              </a:rPr>
              <a:t>DIA IANAO </a:t>
            </a:r>
            <a:endParaRPr kumimoji="0" lang="fr-FR" sz="6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2506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1290</TotalTime>
  <Words>106</Words>
  <Application>Microsoft Office PowerPoint</Application>
  <PresentationFormat>Affichage à l'écran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Calibri</vt:lpstr>
      <vt:lpstr>Constantia</vt:lpstr>
      <vt:lpstr>Helvetica Inserat LT Std</vt:lpstr>
      <vt:lpstr>Times New Roman</vt:lpstr>
      <vt:lpstr>Wingdings 2</vt:lpstr>
      <vt:lpstr>Flow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FIANGONAN’I JESOA KRISTY ETO MADAGASIKARA</dc:title>
  <dc:creator>hp</dc:creator>
  <cp:lastModifiedBy>MISAINA</cp:lastModifiedBy>
  <cp:revision>215</cp:revision>
  <dcterms:created xsi:type="dcterms:W3CDTF">2018-07-18T13:15:57Z</dcterms:created>
  <dcterms:modified xsi:type="dcterms:W3CDTF">2023-09-29T09:24:16Z</dcterms:modified>
</cp:coreProperties>
</file>