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7" r:id="rId5"/>
    <p:sldId id="268" r:id="rId6"/>
    <p:sldId id="261" r:id="rId7"/>
    <p:sldId id="262" r:id="rId8"/>
    <p:sldId id="269" r:id="rId9"/>
    <p:sldId id="270" r:id="rId10"/>
    <p:sldId id="263" r:id="rId11"/>
    <p:sldId id="271" r:id="rId12"/>
    <p:sldId id="288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9" r:id="rId24"/>
    <p:sldId id="264" r:id="rId25"/>
    <p:sldId id="265" r:id="rId26"/>
    <p:sldId id="284" r:id="rId27"/>
    <p:sldId id="285" r:id="rId28"/>
    <p:sldId id="266" r:id="rId29"/>
    <p:sldId id="286" r:id="rId30"/>
    <p:sldId id="287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Bemio Italic" panose="02000000000000000000" pitchFamily="50" charset="0"/>
              </a:rPr>
              <a:t>Jesosy</a:t>
            </a:r>
            <a:r>
              <a:rPr lang="fr-FR" sz="8000" dirty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Bemio Italic" panose="02000000000000000000" pitchFamily="50" charset="0"/>
              </a:rPr>
              <a:t>Ampandomba</a:t>
            </a:r>
            <a:r>
              <a:rPr lang="fr-FR" sz="8000" dirty="0" smtClean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smtClean="0">
                <a:solidFill>
                  <a:srgbClr val="000000"/>
                </a:solidFill>
                <a:latin typeface="Bebas Neue Book" panose="00000500000000000000" pitchFamily="2" charset="0"/>
              </a:rPr>
              <a:t>AMPIKORA </a:t>
            </a:r>
            <a:r>
              <a:rPr lang="fr-FR" sz="8000" dirty="0">
                <a:solidFill>
                  <a:srgbClr val="000000"/>
                </a:solidFill>
                <a:latin typeface="Bebas Neue Book" panose="00000500000000000000" pitchFamily="2" charset="0"/>
              </a:rPr>
              <a:t>MOROMBE TOLIARA</a:t>
            </a: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307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2780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Bemio Italic" panose="02000000000000000000" pitchFamily="50" charset="0"/>
              </a:rPr>
              <a:t>Jesosy</a:t>
            </a:r>
            <a:r>
              <a:rPr lang="fr-FR" sz="8000" dirty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Bemio Italic" panose="02000000000000000000" pitchFamily="50" charset="0"/>
              </a:rPr>
              <a:t>Ampandomba</a:t>
            </a:r>
            <a:r>
              <a:rPr lang="fr-FR" sz="8000" dirty="0" smtClean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smtClean="0">
                <a:solidFill>
                  <a:srgbClr val="000000"/>
                </a:solidFill>
                <a:latin typeface="Bebas Neue Book" panose="00000500000000000000" pitchFamily="2" charset="0"/>
              </a:rPr>
              <a:t>AMPIKORA </a:t>
            </a:r>
            <a:r>
              <a:rPr lang="fr-FR" sz="8000" dirty="0">
                <a:solidFill>
                  <a:srgbClr val="000000"/>
                </a:solidFill>
                <a:latin typeface="Bebas Neue Book" panose="00000500000000000000" pitchFamily="2" charset="0"/>
              </a:rPr>
              <a:t>MOROMBE TOLIARA</a:t>
            </a:r>
          </a:p>
        </p:txBody>
      </p:sp>
    </p:spTree>
    <p:extLst>
      <p:ext uri="{BB962C8B-B14F-4D97-AF65-F5344CB8AC3E}">
        <p14:creationId xmlns:p14="http://schemas.microsoft.com/office/powerpoint/2010/main" val="4240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mpandomba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IE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E!E!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namelo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mpanafaky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nanavotro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mpanafaky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nanavotro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mpandomba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IE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E!E!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2449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17894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11599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Bemio Italic" panose="02000000000000000000" pitchFamily="50" charset="0"/>
              </a:rPr>
              <a:t>Jesosy</a:t>
            </a:r>
            <a:r>
              <a:rPr lang="fr-FR" sz="8000" dirty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Bemio Italic" panose="02000000000000000000" pitchFamily="50" charset="0"/>
              </a:rPr>
              <a:t>Ampandomba</a:t>
            </a:r>
            <a:r>
              <a:rPr lang="fr-FR" sz="8000" dirty="0" smtClean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8000" dirty="0" smtClean="0">
                <a:solidFill>
                  <a:srgbClr val="000000"/>
                </a:solidFill>
                <a:latin typeface="Bebas Neue Book" panose="00000500000000000000" pitchFamily="2" charset="0"/>
              </a:rPr>
              <a:t>AMPIKORA </a:t>
            </a:r>
            <a:r>
              <a:rPr lang="fr-FR" sz="8000" dirty="0">
                <a:solidFill>
                  <a:srgbClr val="000000"/>
                </a:solidFill>
                <a:latin typeface="Bebas Neue Book" panose="00000500000000000000" pitchFamily="2" charset="0"/>
              </a:rPr>
              <a:t>MOROMBE TOLIARA</a:t>
            </a:r>
          </a:p>
        </p:txBody>
      </p:sp>
    </p:spTree>
    <p:extLst>
      <p:ext uri="{BB962C8B-B14F-4D97-AF65-F5344CB8AC3E}">
        <p14:creationId xmlns:p14="http://schemas.microsoft.com/office/powerpoint/2010/main" val="1151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n-US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iv : 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hagnony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hanatrao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lilinao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nomena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hagnony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hanatrao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lilinao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n-US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iv : 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hagnony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hanatrao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lilinao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nomena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10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hagnony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hanatrao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lilinao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24015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Binokobokonao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bony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Latsaka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androany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narapaky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e!e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!, Hainay</a:t>
            </a:r>
          </a:p>
        </p:txBody>
      </p:sp>
    </p:spTree>
    <p:extLst>
      <p:ext uri="{BB962C8B-B14F-4D97-AF65-F5344CB8AC3E}">
        <p14:creationId xmlns:p14="http://schemas.microsoft.com/office/powerpoint/2010/main" val="128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namelo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…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…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…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mpandomba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IE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E!E!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namelo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Hainay JESOSY 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hainay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mpanafaky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nanavotro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mpanafaky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nanavotro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lavo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Haiko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215</Words>
  <Application>Microsoft Office PowerPoint</Application>
  <PresentationFormat>Affichage à l'écran (4:3)</PresentationFormat>
  <Paragraphs>30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Bebas Neue Book</vt:lpstr>
      <vt:lpstr>Bemio Italic</vt:lpstr>
      <vt:lpstr>Calibri</vt:lpstr>
      <vt:lpstr>Calibri Light</vt:lpstr>
      <vt:lpstr>Helvetica Inserat LT Std</vt:lpstr>
      <vt:lpstr>Thème Office</vt:lpstr>
      <vt:lpstr>Jesosy Ampandomba AMPIKORA MOROMBE TOLIARA</vt:lpstr>
      <vt:lpstr>Hainay JESOSY fa mpandomba Hainay tokoe IE E!E! Hainay tokoa ie</vt:lpstr>
      <vt:lpstr>Hainay Jesosy fa namelo Hainay JESOSY ko ia Hainay JESOSY ko ia, hainay</vt:lpstr>
      <vt:lpstr>Hainay JESOSY fa mpandomba Hainay tokoe IE E!E! Hainay tokoa ie</vt:lpstr>
      <vt:lpstr>Hainay Jesosy fa namelo Hainay JESOSY ko ia Hainay JESOSY ko ia, hainay</vt:lpstr>
      <vt:lpstr>Haiko ia fa Olo soa sady mpanafaky Avo Haiko ia, ekeko ia</vt:lpstr>
      <vt:lpstr>ekeko ia fa nanavotro olo maro izay be lavo Haiko ia, ekeko ia</vt:lpstr>
      <vt:lpstr>Haiko ia fa Olo soa sady mpanafaky Avo Haiko ia, ekeko ia</vt:lpstr>
      <vt:lpstr>ekeko ia fa nanavotro olo maro izay be lavo Haiko ia, ekeko ia</vt:lpstr>
      <vt:lpstr>Binokobokonao soa lahy zaho bony kely e! Latsaka androany mbo tsy narapaky devoly e!e!, Hainay</vt:lpstr>
      <vt:lpstr>Binokobokonao soa lahy zaho bony kely e! Latsaka androany mbo tsy narapaky devoly e!e!, Hainay</vt:lpstr>
      <vt:lpstr>Jesosy Ampandomba AMPIKORA MOROMBE TOLIARA</vt:lpstr>
      <vt:lpstr>Hainay JESOSY fa mpandomba Hainay tokoe IE E!E! Hainay tokoa ie</vt:lpstr>
      <vt:lpstr>Hainay Jesosy fa namelo Hainay JESOSY ko ia Hainay JESOSY ko ia, hainay</vt:lpstr>
      <vt:lpstr>Haiko ia fa Olo soa sady mpanafaky Avo Haiko ia, ekeko ia</vt:lpstr>
      <vt:lpstr>Ekeko  ia fa nanavotro olo maro izay be lavo Haiko ia, ekeko ia</vt:lpstr>
      <vt:lpstr>Haiko ia fa Olo soa sady mpanafaky Avo Haiko ia, ekeko ia</vt:lpstr>
      <vt:lpstr>Ekeko  ia fa nanavotro olo maro izay be lavo Haiko ia, ekeko ia</vt:lpstr>
      <vt:lpstr>Binokobokonao soa lahy zaho bony kely e! Latsaka androany mbo tsy narapaky devoly e!e!, Hainay</vt:lpstr>
      <vt:lpstr>Binokobokonao soa lahy zaho bony kely e! Latsaka androany mbo tsy narapaky devoly e!e!, Hainay</vt:lpstr>
      <vt:lpstr>Binokobokonao soa lahy zaho bony kely e! Latsaka androany mbo tsy narapaky devoly e!e!, Hainay</vt:lpstr>
      <vt:lpstr>Binokobokonao soa lahy zaho bony kely e! Latsaka androany mbo tsy narapaky devoly e!e!, Hainay</vt:lpstr>
      <vt:lpstr>Jesosy Ampandomba AMPIKORA MOROMBE TOLIARA</vt:lpstr>
      <vt:lpstr>Fiv : Ekeko hagnony ny hanatrao, ny lilinao nomena ana Ekeko ia!</vt:lpstr>
      <vt:lpstr>Ekeko hagnony ny hanatrao, ny lilinao nomenao ahy Ekeko ia! Ekeko ia!</vt:lpstr>
      <vt:lpstr>Fiv : Ekeko hagnony ny hanatrao, ny lilinao nomena ana Ekeko ia!</vt:lpstr>
      <vt:lpstr>Ekeko hagnony ny hanatrao, ny lilinao nomenao ahy Ekeko ia! Ekeko ia!</vt:lpstr>
      <vt:lpstr>Binokobokonao soa lahy zaho bony kely e! Latsaka androany mbo tsy narapaky devoly e!e!, Hainay</vt:lpstr>
      <vt:lpstr>Binokobokonao soa lahy zaho bony kely e! Latsaka androany mbo tsy narapaky devoly e!e!, Hainay</vt:lpstr>
      <vt:lpstr>Hainay … hainay … hainay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79</cp:revision>
  <dcterms:created xsi:type="dcterms:W3CDTF">2021-01-17T03:08:46Z</dcterms:created>
  <dcterms:modified xsi:type="dcterms:W3CDTF">2023-11-01T14:20:57Z</dcterms:modified>
</cp:coreProperties>
</file>