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9" r:id="rId3"/>
    <p:sldId id="260" r:id="rId4"/>
    <p:sldId id="262" r:id="rId5"/>
    <p:sldId id="269" r:id="rId6"/>
    <p:sldId id="270" r:id="rId7"/>
    <p:sldId id="271" r:id="rId8"/>
    <p:sldId id="263" r:id="rId9"/>
    <p:sldId id="265" r:id="rId10"/>
    <p:sldId id="266" r:id="rId11"/>
    <p:sldId id="268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74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4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867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320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448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896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964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491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497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50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036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92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0" y="0"/>
            <a:ext cx="9144000" cy="69521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>
                    <a:lumMod val="95000"/>
                    <a:lumOff val="5000"/>
                  </a:schemeClr>
                </a:solidFill>
                <a:latin typeface="Helvetica Inserat LT Std" panose="020B0806030702050204" pitchFamily="34" charset="0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7600" dirty="0" err="1" smtClean="0">
                <a:solidFill>
                  <a:srgbClr val="000000"/>
                </a:solidFill>
                <a:latin typeface="Bemio Italic" panose="02000000000000000000" pitchFamily="50" charset="0"/>
              </a:rPr>
              <a:t>Jesosy</a:t>
            </a:r>
            <a:r>
              <a:rPr lang="fr-FR" sz="7600" dirty="0" smtClean="0">
                <a:solidFill>
                  <a:srgbClr val="000000"/>
                </a:solidFill>
                <a:latin typeface="Bemio Italic" panose="02000000000000000000" pitchFamily="50" charset="0"/>
              </a:rPr>
              <a:t> </a:t>
            </a:r>
            <a:r>
              <a:rPr lang="fr-FR" sz="7600" dirty="0" err="1" smtClean="0">
                <a:solidFill>
                  <a:srgbClr val="000000"/>
                </a:solidFill>
                <a:latin typeface="Bemio Italic" panose="02000000000000000000" pitchFamily="50" charset="0"/>
              </a:rPr>
              <a:t>magnankagnahy</a:t>
            </a:r>
            <a:endParaRPr lang="fr-FR" sz="7600" dirty="0" smtClean="0">
              <a:solidFill>
                <a:prstClr val="black"/>
              </a:solidFill>
              <a:latin typeface="Bemio Italic" panose="02000000000000000000" pitchFamily="50" charset="0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7200" dirty="0" smtClean="0">
              <a:solidFill>
                <a:prstClr val="black"/>
              </a:solidFill>
              <a:latin typeface="Bemio Italic" panose="02000000000000000000" pitchFamily="50" charset="0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bas Neue" panose="020B0606020202050201" pitchFamily="34" charset="0"/>
              </a:rPr>
              <a:t>Kerobima</a:t>
            </a:r>
            <a:r>
              <a:rPr kumimoji="0" lang="fr-FR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bas Neue" panose="020B0606020202050201" pitchFamily="34" charset="0"/>
              </a:rPr>
              <a:t> </a:t>
            </a:r>
            <a:r>
              <a:rPr kumimoji="0" lang="fr-FR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bas Neue" panose="020B0606020202050201" pitchFamily="34" charset="0"/>
              </a:rPr>
              <a:t>ankatso</a:t>
            </a:r>
            <a:endParaRPr kumimoji="0" lang="fr-FR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78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Ndre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da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olo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mpanota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maloto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olon-dratsy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mampaharikoriko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959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narianao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fa da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nosasanao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nagninao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ho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isan’ny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ANAO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203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Kaiky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ma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Jesosy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e!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tsotry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da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magnankagnahy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364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Da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nobabenao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aby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gne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haratsiako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031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Ndre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da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olo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mpanota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maloto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olon-dratsy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mampaharikoriko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104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narianao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fa da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nosasanao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nagninao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ho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isan’ny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ANAO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585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Kaiky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ma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Jesosy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e!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tsotry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da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magnankagnahy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673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Da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nobabenao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aby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gne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haratsiako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569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0" y="0"/>
            <a:ext cx="9144000" cy="69521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>
                    <a:lumMod val="95000"/>
                    <a:lumOff val="5000"/>
                  </a:schemeClr>
                </a:solidFill>
                <a:latin typeface="Helvetica Inserat LT Std" panose="020B0806030702050204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mio Italic" panose="02000000000000000000" pitchFamily="50" charset="0"/>
                <a:ea typeface="+mj-ea"/>
                <a:cs typeface="+mj-cs"/>
              </a:rPr>
              <a:t>Jesosy</a:t>
            </a:r>
            <a:r>
              <a:rPr kumimoji="0" lang="fr-FR" sz="7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mio Italic" panose="02000000000000000000" pitchFamily="50" charset="0"/>
                <a:ea typeface="+mj-ea"/>
                <a:cs typeface="+mj-cs"/>
              </a:rPr>
              <a:t> </a:t>
            </a:r>
            <a:r>
              <a:rPr kumimoji="0" lang="fr-FR" sz="7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mio Italic" panose="02000000000000000000" pitchFamily="50" charset="0"/>
                <a:ea typeface="+mj-ea"/>
                <a:cs typeface="+mj-cs"/>
              </a:rPr>
              <a:t>magnankagnahy</a:t>
            </a:r>
            <a:endParaRPr kumimoji="0" lang="fr-FR" sz="7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mio Italic" panose="02000000000000000000" pitchFamily="50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mio Italic" panose="02000000000000000000" pitchFamily="50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bas Neue" panose="020B0606020202050201" pitchFamily="34" charset="0"/>
                <a:ea typeface="+mj-ea"/>
                <a:cs typeface="+mj-cs"/>
              </a:rPr>
              <a:t>Kerobima</a:t>
            </a:r>
            <a:r>
              <a:rPr kumimoji="0" lang="fr-FR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bas Neue" panose="020B0606020202050201" pitchFamily="34" charset="0"/>
                <a:ea typeface="+mj-ea"/>
                <a:cs typeface="+mj-cs"/>
              </a:rPr>
              <a:t> </a:t>
            </a:r>
            <a:r>
              <a:rPr kumimoji="0" lang="fr-FR" sz="8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bas Neue" panose="020B0606020202050201" pitchFamily="34" charset="0"/>
                <a:ea typeface="+mj-ea"/>
                <a:cs typeface="+mj-cs"/>
              </a:rPr>
              <a:t>ankatso</a:t>
            </a:r>
            <a:endParaRPr kumimoji="0" lang="fr-FR" sz="8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bas Neue" panose="020B0606020202050201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3035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Very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e!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gnolo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magnana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o!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maty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e!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gnolo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da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lavitra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Anao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223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Very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e!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gnolo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magnana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o!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maty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e!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gnolo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da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lavitra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Anao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90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Viravirain’ny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devoly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e!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marary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mahita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tory e!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531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K’avelanao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aho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Jesosy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e!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romotry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lotra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devoly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e!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579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Very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e!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gnolo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magnana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o!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maty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e!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gnolo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da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lavitra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Anao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699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Viravirain’ny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devoly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e!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marary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mahita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tory e!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351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K’avelanao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aho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Jesosy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e!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romotry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lotra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devoly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e!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310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Kaiky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ma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Jesosy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e!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tsotry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da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magnankagnahy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085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Da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nobabenao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aby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gne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haratsiako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932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Ndre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da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olo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mpanota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maloto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olon-dratsy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mampaharikoriko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070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narianao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fa da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nosasanao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nagninao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ho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isan’ny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ANAO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419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Kaiky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ma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Jesosy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e!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tsotry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da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magnankagnahy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685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Viravirain’ny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devoly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e!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marary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mahita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tory e!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331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Da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nobabenao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aby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gne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haratsiako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255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Ndre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da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olo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mpanota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maloto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olon-dratsy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mampaharikoriko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125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narianao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fa da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nosasanao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nagninao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ho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isan’ny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ANAO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051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Kaiky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ma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Jesosy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e!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tsotry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da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magnankagnahy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324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Da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nobabenao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aby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gne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haratsiako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285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K’avelanao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aho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Jesosy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e!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romotry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lotra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devoly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e!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846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Very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e!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gnolo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magnana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o!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maty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e!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gnolo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da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lavitra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Anao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982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Viravirain’ny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devoly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e!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marary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mahita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tory e!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128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K’avelanao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aho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Jesosy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e!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romotry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lotra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devoly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e!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595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Kaiky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ma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Jesosy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e!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tsotry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da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magnankagnahy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779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Da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nobabenao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aby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gne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haratsiako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015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174</Words>
  <Application>Microsoft Office PowerPoint</Application>
  <PresentationFormat>Affichage à l'écran (4:3)</PresentationFormat>
  <Paragraphs>38</Paragraphs>
  <Slides>34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1" baseType="lpstr">
      <vt:lpstr>Arial</vt:lpstr>
      <vt:lpstr>Bebas Neue</vt:lpstr>
      <vt:lpstr>Bemio Italic</vt:lpstr>
      <vt:lpstr>Calibri</vt:lpstr>
      <vt:lpstr>Calibri Light</vt:lpstr>
      <vt:lpstr>Helvetica Inserat LT Std</vt:lpstr>
      <vt:lpstr>Thème Office</vt:lpstr>
      <vt:lpstr>Présentation PowerPoint</vt:lpstr>
      <vt:lpstr>Very e! gnolo tsy magnana Anao o! maty e! gnolo da lavitra Anao</vt:lpstr>
      <vt:lpstr>Viravirain’ny devoly e! marary tsy mahita tory e!</vt:lpstr>
      <vt:lpstr>K’avelanao aho Jesosy e! fa romotry lotra devoly e!</vt:lpstr>
      <vt:lpstr>Very e! gnolo tsy magnana Anao o! maty e! gnolo da lavitra Anao</vt:lpstr>
      <vt:lpstr>Viravirain’ny devoly e! marary tsy mahita tory e!</vt:lpstr>
      <vt:lpstr>K’avelanao aho Jesosy e! fa romotry lotra devoly e!</vt:lpstr>
      <vt:lpstr>Kaiky Anao ma Jesosy e! tsotry da magnankagnahy</vt:lpstr>
      <vt:lpstr>Da nobabenao aby  gne haratsiako izany </vt:lpstr>
      <vt:lpstr>Ndre da olo mpanota maloto olon-dratsy mampaharikoriko</vt:lpstr>
      <vt:lpstr>Tsy narianao fa da nosasanao tsy nagninao ho isan’ny ANAO</vt:lpstr>
      <vt:lpstr>Kaiky Anao ma Jesosy e! tsotry da magnankagnahy</vt:lpstr>
      <vt:lpstr>Da nobabenao aby  gne haratsiako izany </vt:lpstr>
      <vt:lpstr>Ndre da olo mpanota maloto olon-dratsy mampaharikoriko</vt:lpstr>
      <vt:lpstr>Tsy narianao fa da nosasanao tsy nagninao ho isan’ny ANAO</vt:lpstr>
      <vt:lpstr>Kaiky Anao ma Jesosy e! tsotry da magnankagnahy</vt:lpstr>
      <vt:lpstr>Da nobabenao aby  gne haratsiako izany </vt:lpstr>
      <vt:lpstr>Présentation PowerPoint</vt:lpstr>
      <vt:lpstr>Very e! gnolo tsy magnana Anao o! maty e! gnolo da lavitra Anao</vt:lpstr>
      <vt:lpstr>Viravirain’ny devoly e! marary tsy mahita tory e!</vt:lpstr>
      <vt:lpstr>K’avelanao aho Jesosy e! fa romotry lotra devoly e!</vt:lpstr>
      <vt:lpstr>Very e! gnolo tsy magnana Anao o! maty e! gnolo da lavitra Anao</vt:lpstr>
      <vt:lpstr>Viravirain’ny devoly e! marary tsy mahita tory e!</vt:lpstr>
      <vt:lpstr>K’avelanao aho Jesosy e! fa romotry lotra devoly e!</vt:lpstr>
      <vt:lpstr>Kaiky Anao ma Jesosy e! tsotry da magnankagnahy</vt:lpstr>
      <vt:lpstr>Da nobabenao aby  gne haratsiako izany </vt:lpstr>
      <vt:lpstr>Ndre da olo mpanota maloto olon-dratsy mampaharikoriko</vt:lpstr>
      <vt:lpstr>Tsy narianao fa da nosasanao tsy nagninao ho isan’ny ANAO</vt:lpstr>
      <vt:lpstr>Kaiky Anao ma Jesosy e! tsotry da magnankagnahy</vt:lpstr>
      <vt:lpstr>Da nobabenao aby  gne haratsiako izany </vt:lpstr>
      <vt:lpstr>Ndre da olo mpanota maloto olon-dratsy mampaharikoriko</vt:lpstr>
      <vt:lpstr>Tsy narianao fa da nosasanao tsy nagninao ho isan’ny ANAO</vt:lpstr>
      <vt:lpstr>Kaiky Anao ma Jesosy e! tsotry da magnankagnahy</vt:lpstr>
      <vt:lpstr>Da nobabenao aby  gne haratsiako izany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ZAVAMANENOAKV</dc:creator>
  <cp:lastModifiedBy>tsiory</cp:lastModifiedBy>
  <cp:revision>8</cp:revision>
  <dcterms:created xsi:type="dcterms:W3CDTF">2021-10-19T13:18:14Z</dcterms:created>
  <dcterms:modified xsi:type="dcterms:W3CDTF">2023-11-01T14:19:09Z</dcterms:modified>
</cp:coreProperties>
</file>