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5" r:id="rId17"/>
    <p:sldId id="296" r:id="rId18"/>
    <p:sldId id="294" r:id="rId1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  <a:srgbClr val="2E471D"/>
    <a:srgbClr val="CC0066"/>
    <a:srgbClr val="F2C835"/>
    <a:srgbClr val="361B00"/>
    <a:srgbClr val="3E1F00"/>
    <a:srgbClr val="663300"/>
    <a:srgbClr val="461E64"/>
    <a:srgbClr val="5D2884"/>
    <a:srgbClr val="797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47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7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76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33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76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2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50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3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62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77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1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6B3C-B674-47F3-8BFD-B50D40F668F4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F513-5257-4B0F-8AE8-488CFA7E19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08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Bebas Neue Book" panose="00000500000000000000" pitchFamily="2" charset="0"/>
              </a:rPr>
              <a:t>Lalan-davitra</a:t>
            </a:r>
            <a:r>
              <a:rPr lang="fr-FR" sz="8000" dirty="0">
                <a:latin typeface="Bebas Neue Book" panose="00000500000000000000" pitchFamily="2" charset="0"/>
              </a:rPr>
              <a:t> (</a:t>
            </a:r>
            <a:r>
              <a:rPr lang="fr-FR" sz="8000" dirty="0" err="1">
                <a:latin typeface="Bebas Neue Book" panose="00000500000000000000" pitchFamily="2" charset="0"/>
              </a:rPr>
              <a:t>zah</a:t>
            </a:r>
            <a:r>
              <a:rPr lang="fr-FR" sz="8000" dirty="0">
                <a:latin typeface="Bebas Neue Book" panose="00000500000000000000" pitchFamily="2" charset="0"/>
              </a:rPr>
              <a:t> </a:t>
            </a:r>
            <a:r>
              <a:rPr lang="fr-FR" sz="8000" dirty="0" smtClean="0">
                <a:latin typeface="Bebas Neue Book" panose="00000500000000000000" pitchFamily="2" charset="0"/>
              </a:rPr>
              <a:t>MTF </a:t>
            </a:r>
            <a:r>
              <a:rPr lang="fr-FR" sz="8000" dirty="0" err="1" smtClean="0">
                <a:latin typeface="Bebas Neue Book" panose="00000500000000000000" pitchFamily="2" charset="0"/>
              </a:rPr>
              <a:t>Zah</a:t>
            </a:r>
            <a:r>
              <a:rPr lang="fr-FR" sz="8000" dirty="0" smtClean="0">
                <a:latin typeface="Bebas Neue Book" panose="00000500000000000000" pitchFamily="2" charset="0"/>
              </a:rPr>
              <a:t> </a:t>
            </a:r>
            <a:r>
              <a:rPr lang="fr-FR" sz="8000" dirty="0" err="1">
                <a:latin typeface="Bebas Neue Book" panose="00000500000000000000" pitchFamily="2" charset="0"/>
              </a:rPr>
              <a:t>Mamafy</a:t>
            </a:r>
            <a:r>
              <a:rPr lang="fr-FR" sz="8000" dirty="0">
                <a:latin typeface="Bebas Neue Book" panose="00000500000000000000" pitchFamily="2" charset="0"/>
              </a:rPr>
              <a:t> </a:t>
            </a:r>
            <a:r>
              <a:rPr lang="fr-FR" sz="8000" dirty="0" err="1">
                <a:latin typeface="Bebas Neue Book" panose="00000500000000000000" pitchFamily="2" charset="0"/>
              </a:rPr>
              <a:t>Teny</a:t>
            </a:r>
            <a:r>
              <a:rPr lang="fr-FR" sz="8000" dirty="0">
                <a:latin typeface="Bebas Neue Book" panose="00000500000000000000" pitchFamily="2" charset="0"/>
              </a:rPr>
              <a:t> </a:t>
            </a:r>
            <a:r>
              <a:rPr lang="fr-FR" sz="8000" dirty="0" err="1" smtClean="0">
                <a:latin typeface="Bebas Neue Book" panose="00000500000000000000" pitchFamily="2" charset="0"/>
              </a:rPr>
              <a:t>Fiainana</a:t>
            </a:r>
            <a:r>
              <a:rPr lang="fr-FR" sz="8000" dirty="0" smtClean="0">
                <a:latin typeface="Bebas Neue Book" panose="00000500000000000000" pitchFamily="2" charset="0"/>
              </a:rPr>
              <a:t>)</a:t>
            </a:r>
            <a:endParaRPr lang="fr-FR" sz="8000" dirty="0">
              <a:solidFill>
                <a:schemeClr val="tx1"/>
              </a:solidFill>
              <a:latin typeface="Bebas Neue Book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9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Reo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namanao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hatraiza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hatraiza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ambadika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any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3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Miara-mitondra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aminao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mivavaka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Mahareta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hatramin'ny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farany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mitondra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anarany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77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irery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anie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sakaiza</a:t>
            </a:r>
            <a:r>
              <a:rPr lang="fr-FR" sz="8000" dirty="0">
                <a:latin typeface="Helvetica Inserat LT Std" panose="020B0806030702050204" pitchFamily="34" charset="0"/>
              </a:rPr>
              <a:t>, no </a:t>
            </a:r>
            <a:r>
              <a:rPr lang="fr-FR" sz="8000" dirty="0" err="1">
                <a:latin typeface="Helvetica Inserat LT Std" panose="020B0806030702050204" pitchFamily="34" charset="0"/>
              </a:rPr>
              <a:t>mizaka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izany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Reo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namanao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hatraiza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hatraiza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ambadika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any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55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Miara-mitondra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aminao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mivavaka</a:t>
            </a:r>
            <a:r>
              <a:rPr lang="fr-FR" sz="8000" dirty="0">
                <a:latin typeface="Helvetica Inserat LT Std" panose="020B0806030702050204" pitchFamily="34" charset="0"/>
              </a:rPr>
              <a:t> ho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Mahareta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hatramin'ny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farany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mitondra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anarany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82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es-ES" sz="8000" dirty="0" err="1">
                <a:latin typeface="Helvetica Inserat LT Std" panose="020B0806030702050204" pitchFamily="34" charset="0"/>
              </a:rPr>
              <a:t>Ref</a:t>
            </a:r>
            <a:r>
              <a:rPr lang="es-ES" sz="8000" dirty="0">
                <a:latin typeface="Helvetica Inserat LT Std" panose="020B0806030702050204" pitchFamily="34" charset="0"/>
              </a:rPr>
              <a:t> :</a:t>
            </a:r>
            <a:br>
              <a:rPr lang="es-ES" sz="8000" dirty="0">
                <a:latin typeface="Helvetica Inserat LT Std" panose="020B0806030702050204" pitchFamily="34" charset="0"/>
              </a:rPr>
            </a:br>
            <a:r>
              <a:rPr lang="es-ES" sz="8000" dirty="0" err="1">
                <a:latin typeface="Helvetica Inserat LT Std" panose="020B0806030702050204" pitchFamily="34" charset="0"/>
              </a:rPr>
              <a:t>Dia</a:t>
            </a:r>
            <a:r>
              <a:rPr lang="es-ES" sz="8000" dirty="0">
                <a:latin typeface="Helvetica Inserat LT Std" panose="020B0806030702050204" pitchFamily="34" charset="0"/>
              </a:rPr>
              <a:t> aza </a:t>
            </a:r>
            <a:r>
              <a:rPr lang="es-ES" sz="8000" dirty="0" err="1">
                <a:latin typeface="Helvetica Inserat LT Std" panose="020B0806030702050204" pitchFamily="34" charset="0"/>
              </a:rPr>
              <a:t>mihemotra</a:t>
            </a:r>
            <a:r>
              <a:rPr lang="es-ES" sz="8000" dirty="0">
                <a:latin typeface="Helvetica Inserat LT Std" panose="020B0806030702050204" pitchFamily="34" charset="0"/>
              </a:rPr>
              <a:t>, </a:t>
            </a:r>
            <a:r>
              <a:rPr lang="es-ES" sz="8000" dirty="0" err="1">
                <a:latin typeface="Helvetica Inserat LT Std" panose="020B0806030702050204" pitchFamily="34" charset="0"/>
              </a:rPr>
              <a:t>hiverin-dalana</a:t>
            </a:r>
            <a:r>
              <a:rPr lang="es-ES" sz="8000" dirty="0">
                <a:latin typeface="Helvetica Inserat LT Std" panose="020B0806030702050204" pitchFamily="34" charset="0"/>
              </a:rPr>
              <a:t/>
            </a:r>
            <a:br>
              <a:rPr lang="es-ES" sz="8000" dirty="0">
                <a:latin typeface="Helvetica Inserat LT Std" panose="020B0806030702050204" pitchFamily="34" charset="0"/>
              </a:rPr>
            </a:br>
            <a:r>
              <a:rPr lang="es-ES" sz="8000" dirty="0">
                <a:latin typeface="Helvetica Inserat LT Std" panose="020B0806030702050204" pitchFamily="34" charset="0"/>
              </a:rPr>
              <a:t>Aza </a:t>
            </a:r>
            <a:r>
              <a:rPr lang="es-ES" sz="8000" dirty="0" err="1">
                <a:latin typeface="Helvetica Inserat LT Std" panose="020B0806030702050204" pitchFamily="34" charset="0"/>
              </a:rPr>
              <a:t>omenao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an'ny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hafa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izay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anjaranao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1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Tazomy</a:t>
            </a:r>
            <a:r>
              <a:rPr lang="fr-FR" sz="8000" dirty="0">
                <a:latin typeface="Helvetica Inserat LT Std" panose="020B0806030702050204" pitchFamily="34" charset="0"/>
              </a:rPr>
              <a:t> an-</a:t>
            </a:r>
            <a:r>
              <a:rPr lang="fr-FR" sz="8000" dirty="0" err="1">
                <a:latin typeface="Helvetica Inserat LT Std" panose="020B0806030702050204" pitchFamily="34" charset="0"/>
              </a:rPr>
              <a:t>tanandroa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anjara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lovanao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anie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satro-boninahitrao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93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es-ES" sz="8000" dirty="0" err="1">
                <a:latin typeface="Helvetica Inserat LT Std" panose="020B0806030702050204" pitchFamily="34" charset="0"/>
              </a:rPr>
              <a:t>Ref</a:t>
            </a:r>
            <a:r>
              <a:rPr lang="es-ES" sz="8000" dirty="0">
                <a:latin typeface="Helvetica Inserat LT Std" panose="020B0806030702050204" pitchFamily="34" charset="0"/>
              </a:rPr>
              <a:t> :</a:t>
            </a:r>
            <a:br>
              <a:rPr lang="es-ES" sz="8000" dirty="0">
                <a:latin typeface="Helvetica Inserat LT Std" panose="020B0806030702050204" pitchFamily="34" charset="0"/>
              </a:rPr>
            </a:br>
            <a:r>
              <a:rPr lang="es-ES" sz="8000" dirty="0" err="1">
                <a:latin typeface="Helvetica Inserat LT Std" panose="020B0806030702050204" pitchFamily="34" charset="0"/>
              </a:rPr>
              <a:t>Dia</a:t>
            </a:r>
            <a:r>
              <a:rPr lang="es-ES" sz="8000" dirty="0">
                <a:latin typeface="Helvetica Inserat LT Std" panose="020B0806030702050204" pitchFamily="34" charset="0"/>
              </a:rPr>
              <a:t> aza </a:t>
            </a:r>
            <a:r>
              <a:rPr lang="es-ES" sz="8000" dirty="0" err="1">
                <a:latin typeface="Helvetica Inserat LT Std" panose="020B0806030702050204" pitchFamily="34" charset="0"/>
              </a:rPr>
              <a:t>mihemotra</a:t>
            </a:r>
            <a:r>
              <a:rPr lang="es-ES" sz="8000" dirty="0">
                <a:latin typeface="Helvetica Inserat LT Std" panose="020B0806030702050204" pitchFamily="34" charset="0"/>
              </a:rPr>
              <a:t>, </a:t>
            </a:r>
            <a:r>
              <a:rPr lang="es-ES" sz="8000" dirty="0" err="1">
                <a:latin typeface="Helvetica Inserat LT Std" panose="020B0806030702050204" pitchFamily="34" charset="0"/>
              </a:rPr>
              <a:t>hiverin-dalana</a:t>
            </a:r>
            <a:r>
              <a:rPr lang="es-ES" sz="8000" dirty="0">
                <a:latin typeface="Helvetica Inserat LT Std" panose="020B0806030702050204" pitchFamily="34" charset="0"/>
              </a:rPr>
              <a:t/>
            </a:r>
            <a:br>
              <a:rPr lang="es-ES" sz="8000" dirty="0">
                <a:latin typeface="Helvetica Inserat LT Std" panose="020B0806030702050204" pitchFamily="34" charset="0"/>
              </a:rPr>
            </a:br>
            <a:r>
              <a:rPr lang="es-ES" sz="8000" dirty="0">
                <a:latin typeface="Helvetica Inserat LT Std" panose="020B0806030702050204" pitchFamily="34" charset="0"/>
              </a:rPr>
              <a:t>Aza </a:t>
            </a:r>
            <a:r>
              <a:rPr lang="es-ES" sz="8000" dirty="0" err="1">
                <a:latin typeface="Helvetica Inserat LT Std" panose="020B0806030702050204" pitchFamily="34" charset="0"/>
              </a:rPr>
              <a:t>omenao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an'ny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hafa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izay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anjaranao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3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Tazomy</a:t>
            </a:r>
            <a:r>
              <a:rPr lang="fr-FR" sz="8000" dirty="0">
                <a:latin typeface="Helvetica Inserat LT Std" panose="020B0806030702050204" pitchFamily="34" charset="0"/>
              </a:rPr>
              <a:t> an-</a:t>
            </a:r>
            <a:r>
              <a:rPr lang="fr-FR" sz="8000" dirty="0" err="1">
                <a:latin typeface="Helvetica Inserat LT Std" panose="020B0806030702050204" pitchFamily="34" charset="0"/>
              </a:rPr>
              <a:t>tanandroa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anjara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lovanao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anie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satro-boninahitrao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56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anie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satro-boninahitrao</a:t>
            </a:r>
            <a:r>
              <a:rPr lang="fr-FR" sz="8000" dirty="0">
                <a:latin typeface="Helvetica Inserat LT Std" panose="020B0806030702050204" pitchFamily="34" charset="0"/>
              </a:rPr>
              <a:t>..........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--------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47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Lalan-davitra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aleha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tonga</a:t>
            </a:r>
            <a:r>
              <a:rPr lang="fr-FR" sz="8000" dirty="0">
                <a:latin typeface="Helvetica Inserat LT Std" panose="020B0806030702050204" pitchFamily="34" charset="0"/>
              </a:rPr>
              <a:t> an-</a:t>
            </a:r>
            <a:r>
              <a:rPr lang="fr-FR" sz="8000" dirty="0" err="1">
                <a:latin typeface="Helvetica Inserat LT Std" panose="020B0806030702050204" pitchFamily="34" charset="0"/>
              </a:rPr>
              <a:t>danitra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fitsapana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be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maintsy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hiaretana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nanolo-tena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mora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miambena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Mahareta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hatramin'ny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farany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mitondra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anarany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62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Lalan-davitra</a:t>
            </a:r>
            <a:r>
              <a:rPr lang="fr-FR" sz="8000" dirty="0">
                <a:latin typeface="Helvetica Inserat LT Std" panose="020B0806030702050204" pitchFamily="34" charset="0"/>
              </a:rPr>
              <a:t> no </a:t>
            </a:r>
            <a:r>
              <a:rPr lang="fr-FR" sz="8000" dirty="0" err="1">
                <a:latin typeface="Helvetica Inserat LT Std" panose="020B0806030702050204" pitchFamily="34" charset="0"/>
              </a:rPr>
              <a:t>aleha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vao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tonga</a:t>
            </a:r>
            <a:r>
              <a:rPr lang="fr-FR" sz="8000" dirty="0">
                <a:latin typeface="Helvetica Inserat LT Std" panose="020B0806030702050204" pitchFamily="34" charset="0"/>
              </a:rPr>
              <a:t> an-</a:t>
            </a:r>
            <a:r>
              <a:rPr lang="fr-FR" sz="8000" dirty="0" err="1">
                <a:latin typeface="Helvetica Inserat LT Std" panose="020B0806030702050204" pitchFamily="34" charset="0"/>
              </a:rPr>
              <a:t>danitra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any</a:t>
            </a:r>
            <a:r>
              <a:rPr lang="fr-FR" sz="8000" dirty="0">
                <a:latin typeface="Helvetica Inserat LT Std" panose="020B0806030702050204" pitchFamily="34" charset="0"/>
              </a:rPr>
              <a:t> (An-</a:t>
            </a:r>
            <a:r>
              <a:rPr lang="fr-FR" sz="8000" dirty="0" err="1">
                <a:latin typeface="Helvetica Inserat LT Std" panose="020B0806030702050204" pitchFamily="34" charset="0"/>
              </a:rPr>
              <a:t>danitra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any</a:t>
            </a:r>
            <a:r>
              <a:rPr lang="fr-FR" sz="8000" dirty="0">
                <a:latin typeface="Helvetica Inserat LT Std" panose="020B0806030702050204" pitchFamily="34" charset="0"/>
              </a:rPr>
              <a:t>)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27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Misy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fitsapana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be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maintsy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hiaretana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>
                <a:latin typeface="Helvetica Inserat LT Std" panose="020B0806030702050204" pitchFamily="34" charset="0"/>
              </a:rPr>
              <a:t>Ho </a:t>
            </a:r>
            <a:r>
              <a:rPr lang="fr-FR" sz="8000" dirty="0" err="1">
                <a:latin typeface="Helvetica Inserat LT Std" panose="020B0806030702050204" pitchFamily="34" charset="0"/>
              </a:rPr>
              <a:t>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nanolo-tena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mora</a:t>
            </a:r>
            <a:r>
              <a:rPr lang="fr-FR" sz="8000" dirty="0">
                <a:latin typeface="Helvetica Inserat LT Std" panose="020B0806030702050204" pitchFamily="34" charset="0"/>
              </a:rPr>
              <a:t> fa </a:t>
            </a:r>
            <a:r>
              <a:rPr lang="fr-FR" sz="8000" dirty="0" err="1">
                <a:latin typeface="Helvetica Inserat LT Std" panose="020B0806030702050204" pitchFamily="34" charset="0"/>
              </a:rPr>
              <a:t>miambena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Mahareta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hatramin'ny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farany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mitondra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anarany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es-ES" sz="8000" dirty="0" err="1">
                <a:latin typeface="Helvetica Inserat LT Std" panose="020B0806030702050204" pitchFamily="34" charset="0"/>
              </a:rPr>
              <a:t>Ref</a:t>
            </a:r>
            <a:r>
              <a:rPr lang="es-ES" sz="8000" dirty="0">
                <a:latin typeface="Helvetica Inserat LT Std" panose="020B0806030702050204" pitchFamily="34" charset="0"/>
              </a:rPr>
              <a:t> :</a:t>
            </a:r>
            <a:br>
              <a:rPr lang="es-ES" sz="8000" dirty="0">
                <a:latin typeface="Helvetica Inserat LT Std" panose="020B0806030702050204" pitchFamily="34" charset="0"/>
              </a:rPr>
            </a:br>
            <a:r>
              <a:rPr lang="es-ES" sz="8000" dirty="0" err="1">
                <a:latin typeface="Helvetica Inserat LT Std" panose="020B0806030702050204" pitchFamily="34" charset="0"/>
              </a:rPr>
              <a:t>Dia</a:t>
            </a:r>
            <a:r>
              <a:rPr lang="es-ES" sz="8000" dirty="0">
                <a:latin typeface="Helvetica Inserat LT Std" panose="020B0806030702050204" pitchFamily="34" charset="0"/>
              </a:rPr>
              <a:t> aza </a:t>
            </a:r>
            <a:r>
              <a:rPr lang="es-ES" sz="8000" dirty="0" err="1">
                <a:latin typeface="Helvetica Inserat LT Std" panose="020B0806030702050204" pitchFamily="34" charset="0"/>
              </a:rPr>
              <a:t>mihemotra</a:t>
            </a:r>
            <a:r>
              <a:rPr lang="es-ES" sz="8000" dirty="0">
                <a:latin typeface="Helvetica Inserat LT Std" panose="020B0806030702050204" pitchFamily="34" charset="0"/>
              </a:rPr>
              <a:t>, </a:t>
            </a:r>
            <a:r>
              <a:rPr lang="es-ES" sz="8000" dirty="0" err="1">
                <a:latin typeface="Helvetica Inserat LT Std" panose="020B0806030702050204" pitchFamily="34" charset="0"/>
              </a:rPr>
              <a:t>hiverin-dalana</a:t>
            </a:r>
            <a:r>
              <a:rPr lang="es-ES" sz="8000" dirty="0">
                <a:latin typeface="Helvetica Inserat LT Std" panose="020B0806030702050204" pitchFamily="34" charset="0"/>
              </a:rPr>
              <a:t/>
            </a:r>
            <a:br>
              <a:rPr lang="es-ES" sz="8000" dirty="0">
                <a:latin typeface="Helvetica Inserat LT Std" panose="020B0806030702050204" pitchFamily="34" charset="0"/>
              </a:rPr>
            </a:br>
            <a:r>
              <a:rPr lang="es-ES" sz="8000" dirty="0">
                <a:latin typeface="Helvetica Inserat LT Std" panose="020B0806030702050204" pitchFamily="34" charset="0"/>
              </a:rPr>
              <a:t>Aza </a:t>
            </a:r>
            <a:r>
              <a:rPr lang="es-ES" sz="8000" dirty="0" err="1">
                <a:latin typeface="Helvetica Inserat LT Std" panose="020B0806030702050204" pitchFamily="34" charset="0"/>
              </a:rPr>
              <a:t>omenao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an'ny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hafa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izay</a:t>
            </a:r>
            <a:r>
              <a:rPr lang="es-ES" sz="8000" dirty="0">
                <a:latin typeface="Helvetica Inserat LT Std" panose="020B0806030702050204" pitchFamily="34" charset="0"/>
              </a:rPr>
              <a:t> </a:t>
            </a:r>
            <a:r>
              <a:rPr lang="es-ES" sz="8000" dirty="0" err="1">
                <a:latin typeface="Helvetica Inserat LT Std" panose="020B0806030702050204" pitchFamily="34" charset="0"/>
              </a:rPr>
              <a:t>anjaranao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err="1">
                <a:latin typeface="Helvetica Inserat LT Std" panose="020B0806030702050204" pitchFamily="34" charset="0"/>
              </a:rPr>
              <a:t>Tazomy</a:t>
            </a:r>
            <a:r>
              <a:rPr lang="fr-FR" sz="8000" dirty="0">
                <a:latin typeface="Helvetica Inserat LT Std" panose="020B0806030702050204" pitchFamily="34" charset="0"/>
              </a:rPr>
              <a:t> an-</a:t>
            </a:r>
            <a:r>
              <a:rPr lang="fr-FR" sz="8000" dirty="0" err="1">
                <a:latin typeface="Helvetica Inserat LT Std" panose="020B0806030702050204" pitchFamily="34" charset="0"/>
              </a:rPr>
              <a:t>tanandroa</a:t>
            </a:r>
            <a:r>
              <a:rPr lang="fr-FR" sz="8000" dirty="0">
                <a:latin typeface="Helvetica Inserat LT Std" panose="020B0806030702050204" pitchFamily="34" charset="0"/>
              </a:rPr>
              <a:t>,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anjara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lovanao</a:t>
            </a:r>
            <a:r>
              <a:rPr lang="fr-FR" sz="8000" dirty="0">
                <a:latin typeface="Helvetica Inserat LT Std" panose="020B0806030702050204" pitchFamily="34" charset="0"/>
              </a:rPr>
              <a:t/>
            </a:r>
            <a:br>
              <a:rPr lang="fr-FR" sz="8000" dirty="0">
                <a:latin typeface="Helvetica Inserat LT Std" panose="020B0806030702050204" pitchFamily="34" charset="0"/>
              </a:rPr>
            </a:br>
            <a:r>
              <a:rPr lang="fr-FR" sz="8000" dirty="0" err="1">
                <a:latin typeface="Helvetica Inserat LT Std" panose="020B0806030702050204" pitchFamily="34" charset="0"/>
              </a:rPr>
              <a:t>Mba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tsy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hisy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haka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anie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ny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satro-boninahitrao</a:t>
            </a:r>
            <a:r>
              <a:rPr lang="fr-FR" sz="8000" dirty="0">
                <a:latin typeface="Helvetica Inserat LT Std" panose="020B0806030702050204" pitchFamily="34" charset="0"/>
              </a:rPr>
              <a:t>.</a:t>
            </a: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96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6858001"/>
          </a:xfrm>
        </p:spPr>
        <p:txBody>
          <a:bodyPr anchor="ctr">
            <a:noAutofit/>
          </a:bodyPr>
          <a:lstStyle/>
          <a:p>
            <a:r>
              <a:rPr lang="fr-FR" sz="8000" dirty="0" smtClean="0"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latin typeface="Helvetica Inserat LT Std" panose="020B0806030702050204" pitchFamily="34" charset="0"/>
              </a:rPr>
            </a:br>
            <a:r>
              <a:rPr lang="fr-FR" sz="8000" dirty="0" err="1" smtClean="0">
                <a:latin typeface="Helvetica Inserat LT Std" panose="020B0806030702050204" pitchFamily="34" charset="0"/>
              </a:rPr>
              <a:t>Tsy</a:t>
            </a:r>
            <a:r>
              <a:rPr lang="fr-FR" sz="8000" dirty="0" smtClean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ianao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irery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anie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sakaiza</a:t>
            </a:r>
            <a:r>
              <a:rPr lang="fr-FR" sz="8000" dirty="0">
                <a:latin typeface="Helvetica Inserat LT Std" panose="020B0806030702050204" pitchFamily="34" charset="0"/>
              </a:rPr>
              <a:t>, no </a:t>
            </a:r>
            <a:r>
              <a:rPr lang="fr-FR" sz="8000" dirty="0" err="1">
                <a:latin typeface="Helvetica Inserat LT Std" panose="020B0806030702050204" pitchFamily="34" charset="0"/>
              </a:rPr>
              <a:t>mizaka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izany</a:t>
            </a:r>
            <a:r>
              <a:rPr lang="fr-FR" sz="8000" dirty="0">
                <a:latin typeface="Helvetica Inserat LT Std" panose="020B0806030702050204" pitchFamily="34" charset="0"/>
              </a:rPr>
              <a:t> (No </a:t>
            </a:r>
            <a:r>
              <a:rPr lang="fr-FR" sz="8000" dirty="0" err="1">
                <a:latin typeface="Helvetica Inserat LT Std" panose="020B0806030702050204" pitchFamily="34" charset="0"/>
              </a:rPr>
              <a:t>mizaka</a:t>
            </a:r>
            <a:r>
              <a:rPr lang="fr-FR" sz="8000" dirty="0">
                <a:latin typeface="Helvetica Inserat LT Std" panose="020B0806030702050204" pitchFamily="34" charset="0"/>
              </a:rPr>
              <a:t> </a:t>
            </a:r>
            <a:r>
              <a:rPr lang="fr-FR" sz="8000" dirty="0" err="1">
                <a:latin typeface="Helvetica Inserat LT Std" panose="020B0806030702050204" pitchFamily="34" charset="0"/>
              </a:rPr>
              <a:t>izany</a:t>
            </a:r>
            <a:r>
              <a:rPr lang="fr-FR" sz="8000" dirty="0">
                <a:latin typeface="Helvetica Inserat LT Std" panose="020B0806030702050204" pitchFamily="34" charset="0"/>
              </a:rPr>
              <a:t>)</a:t>
            </a:r>
            <a:br>
              <a:rPr lang="fr-FR" sz="8000" dirty="0">
                <a:latin typeface="Helvetica Inserat LT Std" panose="020B0806030702050204" pitchFamily="34" charset="0"/>
              </a:rPr>
            </a:br>
            <a:endParaRPr lang="fr-FR" sz="8000" dirty="0">
              <a:solidFill>
                <a:schemeClr val="tx1"/>
              </a:solidFill>
              <a:latin typeface="Helvetica Inserat LT Std" panose="020B08060307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45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897</TotalTime>
  <Words>90</Words>
  <Application>Microsoft Office PowerPoint</Application>
  <PresentationFormat>Affichage à l'écran (4:3)</PresentationFormat>
  <Paragraphs>18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Bebas Neue Book</vt:lpstr>
      <vt:lpstr>Calibri</vt:lpstr>
      <vt:lpstr>Calibri Light</vt:lpstr>
      <vt:lpstr>Helvetica Inserat LT Std</vt:lpstr>
      <vt:lpstr>Thème Office</vt:lpstr>
      <vt:lpstr>Lalan-davitra (zah MTF Zah Mamafy Teny Fiainana)</vt:lpstr>
      <vt:lpstr>Lalan-davitra no aleha vao tonga an-danitra Misy fitsapana be tsy maintsy hiaretana</vt:lpstr>
      <vt:lpstr>Ho anao nanolo-tena, tsy mora fa miambena Mahareta hatramin'ny farany mitondra ny anarany.</vt:lpstr>
      <vt:lpstr>Lalan-davitra no aleha vao tonga an-danitra any (An-danitra any)</vt:lpstr>
      <vt:lpstr> Misy fitsapana be tsy maintsy hiaretana Ho anao nanolo-tena, tsy mora fa miambena </vt:lpstr>
      <vt:lpstr>Mahareta hatramin'ny farany mitondra ny anarany.</vt:lpstr>
      <vt:lpstr>Ref : Dia aza mihemotra, hiverin-dalana Aza omenao an'ny hafa izay anjaranao</vt:lpstr>
      <vt:lpstr>Tazomy an-tanandroa, ny anjara lovanao Mba tsy hisy haka anie ny satro-boninahitrao.</vt:lpstr>
      <vt:lpstr> Tsy ianao irery anie sakaiza, no mizaka izany (No mizaka izany) </vt:lpstr>
      <vt:lpstr>Reo namanao hatraiza hatraiza any ambadika any</vt:lpstr>
      <vt:lpstr>Miara-mitondra aminao, mivavaka ho anao Mahareta hatramin'ny farany mitondra ny anarany.</vt:lpstr>
      <vt:lpstr>Tsy ianao irery anie sakaiza, no mizaka izany Reo namanao hatraiza hatraiza any ambadika any</vt:lpstr>
      <vt:lpstr> Miara-mitondra aminao, mivavaka ho anao Mahareta hatramin'ny farany mitondra ny anarany. </vt:lpstr>
      <vt:lpstr>Ref : Dia aza mihemotra, hiverin-dalana Aza omenao an'ny hafa izay anjaranao</vt:lpstr>
      <vt:lpstr>Tazomy an-tanandroa, ny anjara lovanao Mba tsy hisy haka anie ny satro-boninahitrao.</vt:lpstr>
      <vt:lpstr>Ref : Dia aza mihemotra, hiverin-dalana Aza omenao an'ny hafa izay anjaranao</vt:lpstr>
      <vt:lpstr>Tazomy an-tanandroa, ny anjara lovanao Mba tsy hisy haka anie ny satro-boninahitrao.</vt:lpstr>
      <vt:lpstr>Mba tsy hisy haka anie ny satro-boninahitrao.......... --------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Teny mampahery Anio</dc:title>
  <dc:creator>ASUS</dc:creator>
  <cp:lastModifiedBy>tsiory</cp:lastModifiedBy>
  <cp:revision>89</cp:revision>
  <dcterms:created xsi:type="dcterms:W3CDTF">2021-01-17T03:08:46Z</dcterms:created>
  <dcterms:modified xsi:type="dcterms:W3CDTF">2023-10-29T17:20:39Z</dcterms:modified>
</cp:coreProperties>
</file>