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Bebas Neue Book" panose="00000500000000000000" pitchFamily="2" charset="0"/>
              </a:rPr>
              <a:t>Lehibe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Finoako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smtClean="0">
                <a:latin typeface="Bebas Neue Book" panose="00000500000000000000" pitchFamily="2" charset="0"/>
              </a:rPr>
              <a:t/>
            </a:r>
            <a:br>
              <a:rPr lang="fr-FR" sz="8000" dirty="0" smtClean="0">
                <a:latin typeface="Bebas Neue Book" panose="00000500000000000000" pitchFamily="2" charset="0"/>
              </a:rPr>
            </a:br>
            <a:r>
              <a:rPr lang="fr-FR" sz="8000" dirty="0" smtClean="0">
                <a:latin typeface="Bebas Neue Book" panose="00000500000000000000" pitchFamily="2" charset="0"/>
              </a:rPr>
              <a:t>(</a:t>
            </a:r>
            <a:r>
              <a:rPr lang="fr-FR" sz="8000" dirty="0" err="1">
                <a:latin typeface="Bebas Neue Book" panose="00000500000000000000" pitchFamily="2" charset="0"/>
              </a:rPr>
              <a:t>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Avo</a:t>
            </a:r>
            <a:r>
              <a:rPr lang="fr-FR" sz="8000" dirty="0">
                <a:latin typeface="Bebas Neue Book" panose="00000500000000000000" pitchFamily="2" charset="0"/>
              </a:rPr>
              <a:t>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Azoko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loatra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azoko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fiandohana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fiafarana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nahary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nahatoy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nitiavany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nitiavany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ranomasoko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nahita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vahaolana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Tiako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hatakaloko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mpamindra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nitiavany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nitiavany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Zaho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matoky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antsoiko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Hitoetra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am-poko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finoako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Azoko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loatra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azoko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Andriamanitry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fiandohana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fiafarana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,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Fitiavana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nitiavany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49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Lehibe ny Finoako  (Ny Avo)</vt:lpstr>
      <vt:lpstr>Azoko antoka loatra , azoko antoka tsara Ilay Andriamanitry ny fiandohana sy fiafarana</vt:lpstr>
      <vt:lpstr> Izy nahary ahy sy nahatoy izao anao Fitiavana mandrakizay no nitiavany ahy nitiavany anao </vt:lpstr>
      <vt:lpstr> Ilay namafa ny ranomasoko , nahita vahaolana ho ahy e! </vt:lpstr>
      <vt:lpstr>Tiako ka tsy hatakaloko ny Andriamanitro tsara fanahy e!</vt:lpstr>
      <vt:lpstr>Ilay mpanao ny tsara sy mpamindra fo Fitiavana mandrakizay nitiavany anao nitiavany ahy koa</vt:lpstr>
      <vt:lpstr>Zaho matoky Azy ho mandrakizay doria Ny Anarany ihany no antsoiko Hitoetra ato am-poko lehibe ny finoako</vt:lpstr>
      <vt:lpstr>Azoko antoka loatra , azoko antoka tsara Ilay Andriamanitry ny fiandohana sy fiafarana</vt:lpstr>
      <vt:lpstr>Izy tsy mandao ahy , tsy mba manary anao Fitiavana mandrakizay no nitiavany 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90</cp:revision>
  <dcterms:created xsi:type="dcterms:W3CDTF">2021-01-17T03:08:46Z</dcterms:created>
  <dcterms:modified xsi:type="dcterms:W3CDTF">2023-10-29T17:21:06Z</dcterms:modified>
</cp:coreProperties>
</file>