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86" r:id="rId6"/>
    <p:sldId id="287" r:id="rId7"/>
    <p:sldId id="288" r:id="rId8"/>
    <p:sldId id="261" r:id="rId9"/>
    <p:sldId id="262" r:id="rId10"/>
    <p:sldId id="263" r:id="rId11"/>
    <p:sldId id="264" r:id="rId12"/>
    <p:sldId id="292" r:id="rId13"/>
    <p:sldId id="265" r:id="rId14"/>
    <p:sldId id="266" r:id="rId15"/>
    <p:sldId id="26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8" r:id="rId25"/>
    <p:sldId id="290" r:id="rId26"/>
    <p:sldId id="29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126" y="48"/>
      </p:cViewPr>
      <p:guideLst/>
    </p:cSldViewPr>
  </p:slideViewPr>
  <p:outlineViewPr>
    <p:cViewPr>
      <p:scale>
        <a:sx n="33" d="100"/>
        <a:sy n="33" d="100"/>
      </p:scale>
      <p:origin x="0" y="-59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6858000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  <a:t>MAMELA NY NOSINAY </a:t>
            </a:r>
            <a:b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</a:br>
            <a: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TANORA MASINA ITAOSY</a:t>
            </a:r>
            <a:endParaRPr lang="fr-FR" sz="36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miaina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anatin’ny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sarotra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fijaliana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Jereo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f’efa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reraky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ady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fahoriana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izahay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Manjaka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asan’i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satana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haratsiana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mifona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mamela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nosinay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6858000"/>
          </a:xfrm>
        </p:spPr>
        <p:txBody>
          <a:bodyPr>
            <a:noAutofit/>
          </a:bodyPr>
          <a:lstStyle/>
          <a:p>
            <a:pPr algn="ctr"/>
            <a:r>
              <a:rPr lang="fr-FR" sz="1660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  <a:t>MAMELA </a:t>
            </a:r>
            <a:br>
              <a:rPr lang="fr-FR" sz="1660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</a:br>
            <a:r>
              <a:rPr lang="fr-FR" sz="1660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  <a:t>NY </a:t>
            </a:r>
            <a:r>
              <a:rPr lang="fr-FR" sz="166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  <a:t>NOSINAY </a:t>
            </a:r>
            <a: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  <a:t/>
            </a:r>
            <a:br>
              <a:rPr lang="fr-FR" sz="115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oatskin Brush Personal Use" pitchFamily="2" charset="0"/>
              </a:rPr>
            </a:br>
            <a:endParaRPr lang="fr-FR" sz="36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Misedra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malalanay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Mangataka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Kristy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Vahao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esory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fatorana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manefitra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hiray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ô!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Miangavy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12855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Ampio ‘zahay</a:t>
            </a:r>
          </a:p>
        </p:txBody>
      </p:sp>
    </p:spTree>
    <p:extLst>
      <p:ext uri="{BB962C8B-B14F-4D97-AF65-F5344CB8AC3E}">
        <p14:creationId xmlns:p14="http://schemas.microsoft.com/office/powerpoint/2010/main" val="2854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 re ry Ray</a:t>
            </a:r>
          </a:p>
        </p:txBody>
      </p:sp>
    </p:spTree>
    <p:extLst>
      <p:ext uri="{BB962C8B-B14F-4D97-AF65-F5344CB8AC3E}">
        <p14:creationId xmlns:p14="http://schemas.microsoft.com/office/powerpoint/2010/main" val="38370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miaina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anatin’ny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sarotra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fijaliana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Jereo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f’efa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reraky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ady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fahoriana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izahay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Manjaka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asan’i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satana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haratsiana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mifona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mamela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nosinay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Misedra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malalanay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Mangataka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Kristy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Ampio ‘zahay</a:t>
            </a:r>
            <a:endParaRPr lang="pt-B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 re ry Ray</a:t>
            </a:r>
          </a:p>
        </p:txBody>
      </p:sp>
    </p:spTree>
    <p:extLst>
      <p:ext uri="{BB962C8B-B14F-4D97-AF65-F5344CB8AC3E}">
        <p14:creationId xmlns:p14="http://schemas.microsoft.com/office/powerpoint/2010/main" val="23298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Ampio ‘zahay</a:t>
            </a:r>
            <a:endParaRPr lang="pt-B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 re ry Ray</a:t>
            </a:r>
          </a:p>
        </p:txBody>
      </p:sp>
    </p:spTree>
    <p:extLst>
      <p:ext uri="{BB962C8B-B14F-4D97-AF65-F5344CB8AC3E}">
        <p14:creationId xmlns:p14="http://schemas.microsoft.com/office/powerpoint/2010/main" val="3592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Mamela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..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Nosinay</a:t>
            </a:r>
            <a:r>
              <a:rPr lang="fr-F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...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Mamela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..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Nosinay</a:t>
            </a:r>
            <a:r>
              <a:rPr lang="fr-F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...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Mamela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..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Nosinay</a:t>
            </a:r>
            <a:r>
              <a:rPr lang="fr-FR" sz="8000" dirty="0" smtClean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...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Vahao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esory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fatorana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manefitra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hiray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ô!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Miangavy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6657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Misedra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malalanay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Mangataka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Kristy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Vahao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olana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esory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fatorana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‘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manefitra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hiray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aminao</a:t>
            </a:r>
            <a:endParaRPr lang="fr-FR" sz="8000" dirty="0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ô!</a:t>
            </a:r>
            <a:b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Miangavy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7253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Ampio ‘zahay</a:t>
            </a:r>
          </a:p>
        </p:txBody>
      </p:sp>
    </p:spTree>
    <p:extLst>
      <p:ext uri="{BB962C8B-B14F-4D97-AF65-F5344CB8AC3E}">
        <p14:creationId xmlns:p14="http://schemas.microsoft.com/office/powerpoint/2010/main" val="14633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Ou ou ou!</a:t>
            </a:r>
            <a:b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tx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elvetica Inserat LT Std" panose="020B0806030702050204" pitchFamily="34" charset="0"/>
              </a:rPr>
              <a:t>Vonjeo re ry Ray</a:t>
            </a:r>
          </a:p>
        </p:txBody>
      </p:sp>
    </p:spTree>
    <p:extLst>
      <p:ext uri="{BB962C8B-B14F-4D97-AF65-F5344CB8AC3E}">
        <p14:creationId xmlns:p14="http://schemas.microsoft.com/office/powerpoint/2010/main" val="11256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140</Words>
  <Application>Microsoft Office PowerPoint</Application>
  <PresentationFormat>Affichage à l'écran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Goatskin Brush Personal Use</vt:lpstr>
      <vt:lpstr>Helvetica Inserat LT Std</vt:lpstr>
      <vt:lpstr>1_Thème Office</vt:lpstr>
      <vt:lpstr>MAMELA NY NOSINAY   TANORA MASINA ITAOSY</vt:lpstr>
      <vt:lpstr>Misedra olana ity nosy malalanay ity Mangataka aminao ‘zahay Kristy</vt:lpstr>
      <vt:lpstr>Vahao re ny olana , esory ireo fatorana ‘zay mbola manefitra anay hiray aminao</vt:lpstr>
      <vt:lpstr>Anao anie ity Madagasikara ity Jesosy ô! Miangavy anao re izahay, vonjeo re Ry Ray</vt:lpstr>
      <vt:lpstr>Misedra olana ity nosy malalanay ity Mangataka aminao ‘zahay Kristy</vt:lpstr>
      <vt:lpstr>Vahao re ny olana , esory ireo fatorana ‘zay mbola manefitra anay hiray aminao</vt:lpstr>
      <vt:lpstr>Anao anie ity Madagasikara ity Jesosy ô! Miangavy anao re izahay, vonjeo re Ry Ray</vt:lpstr>
      <vt:lpstr>Ou ou ou! Ampio ‘zahay</vt:lpstr>
      <vt:lpstr>Ou ou ou! Vonjeo re ry Ray</vt:lpstr>
      <vt:lpstr>Fa miaina ao anatin’ny sarotra sy ny fijaliana Jereo f’efa reraky ny ady sy fahoriana izahay</vt:lpstr>
      <vt:lpstr>Manjaka tokoa ny asan’i satana sy ny haratsiana Koa mifona re mamela ity nosinay</vt:lpstr>
      <vt:lpstr>MAMELA  NY NOSINAY  </vt:lpstr>
      <vt:lpstr>Misedra olana ity nosy malalanay ity Mangataka aminao ‘zahay Kristy</vt:lpstr>
      <vt:lpstr>Vahao re ny olana , esory ireo fatorana ‘zay mbola manefitra anay hiray aminao</vt:lpstr>
      <vt:lpstr>Anao anie ity Madagasikara ity Jesosy ô! Miangavy anao re izahay, Vonjeo re Ry Ray</vt:lpstr>
      <vt:lpstr>Ou ou ou! Ampio ‘zahay</vt:lpstr>
      <vt:lpstr>Ou ou ou! Vonjeo re ry Ray</vt:lpstr>
      <vt:lpstr>Fa miaina ao anatin’ny sarotra sy ny fijaliana Jereo f’efa reraky ny ady sy fahoriana izahay</vt:lpstr>
      <vt:lpstr>Manjaka tokoa ny asan’i satana sy ny haratsiana Koa mifona re mamela ity nosinay</vt:lpstr>
      <vt:lpstr>Ou ou ou! Ampio ‘zahay</vt:lpstr>
      <vt:lpstr>Ou ou ou! Vonjeo re ry Ray</vt:lpstr>
      <vt:lpstr>Ou ou ou! Ampio ‘zahay</vt:lpstr>
      <vt:lpstr>Ou ou ou! Vonjeo re ry Ray</vt:lpstr>
      <vt:lpstr>Mamela .. Ny Nosinay...</vt:lpstr>
      <vt:lpstr>Mamela .. Ny Nosinay...</vt:lpstr>
      <vt:lpstr>Mamela .. Ny Nosinay...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Misaora  an'i Zanahary (Maintimolaly)</dc:title>
  <dc:creator>ZAVAMANENOAKV</dc:creator>
  <cp:lastModifiedBy>tsiory</cp:lastModifiedBy>
  <cp:revision>19</cp:revision>
  <dcterms:created xsi:type="dcterms:W3CDTF">2022-06-25T04:08:55Z</dcterms:created>
  <dcterms:modified xsi:type="dcterms:W3CDTF">2023-10-29T17:15:53Z</dcterms:modified>
</cp:coreProperties>
</file>