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092" autoAdjust="0"/>
    <p:restoredTop sz="86391" autoAdjust="0"/>
  </p:normalViewPr>
  <p:slideViewPr>
    <p:cSldViewPr snapToGrid="0">
      <p:cViewPr varScale="1">
        <p:scale>
          <a:sx n="60" d="100"/>
          <a:sy n="60" d="100"/>
        </p:scale>
        <p:origin x="4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998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232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5896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342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864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929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4691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920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3018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6355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5748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6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41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z="13800" dirty="0" err="1" smtClean="0">
                <a:solidFill>
                  <a:schemeClr val="tx1"/>
                </a:solidFill>
                <a:latin typeface="Hire a Cowboy" pitchFamily="2" charset="0"/>
              </a:rPr>
              <a:t>Manana</a:t>
            </a:r>
            <a:r>
              <a:rPr lang="fr-FR" sz="13800" dirty="0" smtClean="0">
                <a:solidFill>
                  <a:schemeClr val="tx1"/>
                </a:solidFill>
                <a:latin typeface="Hire a Cowboy" pitchFamily="2" charset="0"/>
              </a:rPr>
              <a:t> </a:t>
            </a:r>
            <a:br>
              <a:rPr lang="fr-FR" sz="13800" dirty="0" smtClean="0">
                <a:solidFill>
                  <a:schemeClr val="tx1"/>
                </a:solidFill>
                <a:latin typeface="Hire a Cowboy" pitchFamily="2" charset="0"/>
              </a:rPr>
            </a:br>
            <a:r>
              <a:rPr lang="fr-FR" sz="13800" dirty="0" err="1" smtClean="0">
                <a:solidFill>
                  <a:schemeClr val="tx1"/>
                </a:solidFill>
                <a:latin typeface="Hire a Cowboy" pitchFamily="2" charset="0"/>
              </a:rPr>
              <a:t>Anao</a:t>
            </a:r>
            <a:endParaRPr lang="fr-FR" sz="13800" dirty="0">
              <a:solidFill>
                <a:schemeClr val="tx1"/>
              </a:solidFill>
              <a:latin typeface="Hire a Cowbo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1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 smtClean="0">
                <a:solidFill>
                  <a:schemeClr val="tx1"/>
                </a:solidFill>
              </a:rPr>
              <a:t>Efa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reraky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ny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fiainana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aho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Tsy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nahita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izay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nombana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intsony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0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59055" y="2766219"/>
            <a:ext cx="9262110" cy="2336723"/>
          </a:xfrm>
        </p:spPr>
        <p:txBody>
          <a:bodyPr/>
          <a:lstStyle/>
          <a:p>
            <a:r>
              <a:rPr lang="fr-FR" dirty="0" err="1" smtClean="0">
                <a:solidFill>
                  <a:schemeClr val="tx1"/>
                </a:solidFill>
              </a:rPr>
              <a:t>Saika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latsaka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tanatin’ny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famoizam</a:t>
            </a:r>
            <a:r>
              <a:rPr lang="fr-FR" dirty="0" smtClean="0">
                <a:solidFill>
                  <a:schemeClr val="tx1"/>
                </a:solidFill>
              </a:rPr>
              <a:t>-po </a:t>
            </a:r>
            <a:r>
              <a:rPr lang="fr-FR" dirty="0" err="1" smtClean="0">
                <a:solidFill>
                  <a:schemeClr val="tx1"/>
                </a:solidFill>
              </a:rPr>
              <a:t>aho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Tsy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haiko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intsony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izay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natao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44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59055" y="2766219"/>
            <a:ext cx="9262110" cy="2086000"/>
          </a:xfrm>
        </p:spPr>
        <p:txBody>
          <a:bodyPr/>
          <a:lstStyle/>
          <a:p>
            <a:r>
              <a:rPr lang="fr-FR" dirty="0" err="1" smtClean="0">
                <a:solidFill>
                  <a:schemeClr val="tx1"/>
                </a:solidFill>
              </a:rPr>
              <a:t>Manana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aho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Tompo</a:t>
            </a:r>
            <a:r>
              <a:rPr lang="fr-FR" dirty="0" smtClean="0">
                <a:solidFill>
                  <a:schemeClr val="tx1"/>
                </a:solidFill>
              </a:rPr>
              <a:t> ô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Fa </a:t>
            </a:r>
            <a:r>
              <a:rPr lang="fr-FR" dirty="0" err="1" smtClean="0">
                <a:solidFill>
                  <a:schemeClr val="tx1"/>
                </a:solidFill>
              </a:rPr>
              <a:t>manana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Anao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Niova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ny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fiainako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Tompo</a:t>
            </a:r>
            <a:r>
              <a:rPr lang="fr-FR" dirty="0" smtClean="0">
                <a:solidFill>
                  <a:schemeClr val="tx1"/>
                </a:solidFill>
              </a:rPr>
              <a:t> ô! Tao </a:t>
            </a:r>
            <a:r>
              <a:rPr lang="fr-FR" dirty="0" err="1" smtClean="0">
                <a:solidFill>
                  <a:schemeClr val="tx1"/>
                </a:solidFill>
              </a:rPr>
              <a:t>aminao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99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tx1"/>
                </a:solidFill>
              </a:rPr>
              <a:t>Soa</a:t>
            </a:r>
            <a:r>
              <a:rPr lang="fr-FR" dirty="0" smtClean="0">
                <a:solidFill>
                  <a:schemeClr val="tx1"/>
                </a:solidFill>
              </a:rPr>
              <a:t> fa </a:t>
            </a:r>
            <a:r>
              <a:rPr lang="fr-FR" dirty="0" err="1" smtClean="0">
                <a:solidFill>
                  <a:schemeClr val="tx1"/>
                </a:solidFill>
              </a:rPr>
              <a:t>tonga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Ianao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nanarina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ahy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Nampitraka</a:t>
            </a:r>
            <a:r>
              <a:rPr lang="fr-FR" dirty="0" smtClean="0">
                <a:solidFill>
                  <a:schemeClr val="tx1"/>
                </a:solidFill>
              </a:rPr>
              <a:t>,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namonjy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ny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fanahy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66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tx1"/>
                </a:solidFill>
              </a:rPr>
              <a:t>Nositraninao</a:t>
            </a:r>
            <a:r>
              <a:rPr lang="fr-FR" dirty="0" smtClean="0">
                <a:solidFill>
                  <a:schemeClr val="tx1"/>
                </a:solidFill>
              </a:rPr>
              <a:t> ‘</a:t>
            </a:r>
            <a:r>
              <a:rPr lang="fr-FR" dirty="0" err="1" smtClean="0">
                <a:solidFill>
                  <a:schemeClr val="tx1"/>
                </a:solidFill>
              </a:rPr>
              <a:t>lay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fery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tato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anatiko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Izay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nandratra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ny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foko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93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tx1"/>
                </a:solidFill>
              </a:rPr>
              <a:t>Tsy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nanenina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aho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Raha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nandray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Anao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Tsy</a:t>
            </a:r>
            <a:r>
              <a:rPr lang="fr-FR" dirty="0" smtClean="0">
                <a:solidFill>
                  <a:schemeClr val="tx1"/>
                </a:solidFill>
              </a:rPr>
              <a:t> ho </a:t>
            </a:r>
            <a:r>
              <a:rPr lang="fr-FR" dirty="0" err="1" smtClean="0">
                <a:solidFill>
                  <a:schemeClr val="tx1"/>
                </a:solidFill>
              </a:rPr>
              <a:t>toy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izao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ny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fiainako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Raha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toa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tsy</a:t>
            </a:r>
            <a:r>
              <a:rPr lang="fr-FR" dirty="0" smtClean="0">
                <a:solidFill>
                  <a:schemeClr val="tx1"/>
                </a:solidFill>
              </a:rPr>
              <a:t> tao </a:t>
            </a:r>
            <a:r>
              <a:rPr lang="fr-FR" dirty="0" err="1" smtClean="0">
                <a:solidFill>
                  <a:schemeClr val="tx1"/>
                </a:solidFill>
              </a:rPr>
              <a:t>Aminao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62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</TotalTime>
  <Words>25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Helvetica Inserat LT Std</vt:lpstr>
      <vt:lpstr>Hire a Cowboy</vt:lpstr>
      <vt:lpstr>Thème Office</vt:lpstr>
      <vt:lpstr>2_Thème Office</vt:lpstr>
      <vt:lpstr>Manana  Anao</vt:lpstr>
      <vt:lpstr>Efa reraky ny fiainana aho Tsy nahita izay nombana intsony </vt:lpstr>
      <vt:lpstr>Saika latsaka tanatin’ny famoizam-po aho  Tsy haiko intsony izay  natao</vt:lpstr>
      <vt:lpstr>Manana aho Tompo ô Fa manana Anao Niova ny fiainako  Tompo ô! Tao aminao</vt:lpstr>
      <vt:lpstr>Soa fa tonga Ianao  nanarina ahy  Nampitraka, namonjy ny fanahy</vt:lpstr>
      <vt:lpstr>Nositraninao ‘lay  fery tato anatiko Izay nandratra ny foko </vt:lpstr>
      <vt:lpstr>Tsy nanenina aho  Raha nandray Anao Tsy ho toy izao ny fiainako Raha toa tsy tao Aminao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47</cp:revision>
  <dcterms:created xsi:type="dcterms:W3CDTF">2015-02-15T12:43:03Z</dcterms:created>
  <dcterms:modified xsi:type="dcterms:W3CDTF">2023-10-29T17:15:27Z</dcterms:modified>
</cp:coreProperties>
</file>