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69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64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046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55A18F-AA42-46CD-9161-F3F2B32E9395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6C18B-267C-4925-865F-42F348A4F26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534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28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32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627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82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98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107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772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1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200149" y="2766219"/>
            <a:ext cx="8002905" cy="1325563"/>
          </a:xfrm>
        </p:spPr>
        <p:txBody>
          <a:bodyPr/>
          <a:lstStyle/>
          <a:p>
            <a:pPr algn="l"/>
            <a:r>
              <a:rPr lang="en-GB" sz="15000" dirty="0" smtClean="0">
                <a:solidFill>
                  <a:srgbClr val="000000"/>
                </a:solidFill>
              </a:rPr>
              <a:t>MM 12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rgbClr val="000000"/>
                </a:solidFill>
              </a:rPr>
              <a:t>Midera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Tompo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Avo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7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Andininy</a:t>
            </a:r>
            <a:r>
              <a:rPr lang="en-GB" dirty="0" smtClean="0">
                <a:solidFill>
                  <a:srgbClr val="000000"/>
                </a:solidFill>
              </a:rPr>
              <a:t> 1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9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/>
                </a:solidFill>
              </a:rPr>
              <a:t>1 </a:t>
            </a:r>
            <a:r>
              <a:rPr lang="en-GB" dirty="0" err="1" smtClean="0">
                <a:solidFill>
                  <a:srgbClr val="000000"/>
                </a:solidFill>
              </a:rPr>
              <a:t>Miderà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Tompo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Avo</a:t>
            </a:r>
            <a:r>
              <a:rPr lang="en-GB" dirty="0" smtClean="0">
                <a:solidFill>
                  <a:srgbClr val="000000"/>
                </a:solidFill>
              </a:rPr>
              <a:t>,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Ry </a:t>
            </a:r>
            <a:r>
              <a:rPr lang="en-GB" dirty="0" err="1" smtClean="0">
                <a:solidFill>
                  <a:srgbClr val="000000"/>
                </a:solidFill>
              </a:rPr>
              <a:t>Anjely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masina</a:t>
            </a:r>
            <a:r>
              <a:rPr lang="en-GB" dirty="0" smtClean="0">
                <a:solidFill>
                  <a:srgbClr val="000000"/>
                </a:solidFill>
              </a:rPr>
              <a:t> ô!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>
                <a:solidFill>
                  <a:srgbClr val="000000"/>
                </a:solidFill>
              </a:rPr>
              <a:t>Amim-peo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miravoravo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1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000000"/>
                </a:solidFill>
              </a:rPr>
              <a:t>Miderà</a:t>
            </a:r>
            <a:r>
              <a:rPr lang="fr-FR" dirty="0" smtClean="0">
                <a:solidFill>
                  <a:srgbClr val="000000"/>
                </a:solidFill>
              </a:rPr>
              <a:t>, </a:t>
            </a:r>
            <a:r>
              <a:rPr lang="fr-FR" dirty="0" err="1" smtClean="0">
                <a:solidFill>
                  <a:srgbClr val="000000"/>
                </a:solidFill>
              </a:rPr>
              <a:t>ry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lanitra</a:t>
            </a:r>
            <a:r>
              <a:rPr lang="fr-FR" dirty="0" smtClean="0">
                <a:solidFill>
                  <a:srgbClr val="000000"/>
                </a:solidFill>
              </a:rPr>
              <a:t> ô!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rgbClr val="000000"/>
                </a:solidFill>
              </a:rPr>
              <a:t>Fahizay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raha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Izy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niteny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rgbClr val="000000"/>
                </a:solidFill>
              </a:rPr>
              <a:t>`</a:t>
            </a:r>
            <a:r>
              <a:rPr lang="fr-FR" dirty="0" err="1" smtClean="0">
                <a:solidFill>
                  <a:srgbClr val="000000"/>
                </a:solidFill>
              </a:rPr>
              <a:t>zao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rehetra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izao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nanoa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Miderà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injatoheny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`Lay </a:t>
            </a:r>
            <a:r>
              <a:rPr lang="en-GB" dirty="0" err="1" smtClean="0">
                <a:solidFill>
                  <a:srgbClr val="000000"/>
                </a:solidFill>
              </a:rPr>
              <a:t>tsy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manam-paharoa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5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Andininy</a:t>
            </a:r>
            <a:r>
              <a:rPr lang="en-GB" dirty="0" smtClean="0">
                <a:solidFill>
                  <a:srgbClr val="000000"/>
                </a:solidFill>
              </a:rPr>
              <a:t> 2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61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Miderà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ilay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mandidy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rgbClr val="000000"/>
                </a:solidFill>
              </a:rPr>
              <a:t>Dia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tsy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misy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fiovana</a:t>
            </a:r>
            <a:r>
              <a:rPr lang="en-GB" dirty="0" smtClean="0">
                <a:solidFill>
                  <a:srgbClr val="000000"/>
                </a:solidFill>
              </a:rPr>
              <a:t>,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`</a:t>
            </a:r>
            <a:r>
              <a:rPr lang="en-GB" dirty="0" err="1" smtClean="0">
                <a:solidFill>
                  <a:srgbClr val="000000"/>
                </a:solidFill>
              </a:rPr>
              <a:t>Zay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miaro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voafidy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Tsy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ho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resim-pahotana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5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Izy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mendrika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hoderaina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rgbClr val="000000"/>
                </a:solidFill>
              </a:rPr>
              <a:t>Ambarao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heriny</a:t>
            </a:r>
            <a:r>
              <a:rPr lang="en-GB" dirty="0" smtClean="0">
                <a:solidFill>
                  <a:srgbClr val="000000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78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/>
                </a:solidFill>
              </a:rPr>
              <a:t>He! Ry </a:t>
            </a:r>
            <a:r>
              <a:rPr lang="en-GB" dirty="0" err="1" smtClean="0">
                <a:solidFill>
                  <a:srgbClr val="000000"/>
                </a:solidFill>
              </a:rPr>
              <a:t>manam-pofonaina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rgbClr val="000000"/>
                </a:solidFill>
              </a:rPr>
              <a:t>Miderà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anarany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rgbClr val="000000"/>
                </a:solidFill>
              </a:rPr>
              <a:t>Amena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2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30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MM 12 Midera ny Tompo Avo</vt:lpstr>
      <vt:lpstr>Andininy 1</vt:lpstr>
      <vt:lpstr>1 Miderà ny Tompo Avo, Ry Anjely masina ô! Amim-peo miravoravo</vt:lpstr>
      <vt:lpstr>Miderà, ry lanitra ô! Fahizay raha Izy niteny `zao rehetra izao nanoa</vt:lpstr>
      <vt:lpstr>Miderà injatoheny `Lay tsy manam-paharoa.</vt:lpstr>
      <vt:lpstr>Andininy 2</vt:lpstr>
      <vt:lpstr>Miderà ilay mandidy  Dia tsy misy fiovana, `Zay miaro ny voafidy Tsy ho resim-pahotana</vt:lpstr>
      <vt:lpstr>Izy mendrika hoderaina Ambarao ny heriny,</vt:lpstr>
      <vt:lpstr>He! Ry manam-pofonaina Miderà ny anarany. Amena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444 Ry Raiko  feno antra</dc:title>
  <dc:creator>ZAVAMANENOAKV</dc:creator>
  <cp:lastModifiedBy>tsiory</cp:lastModifiedBy>
  <cp:revision>5</cp:revision>
  <dcterms:created xsi:type="dcterms:W3CDTF">2022-04-29T16:00:32Z</dcterms:created>
  <dcterms:modified xsi:type="dcterms:W3CDTF">2023-11-01T14:18:03Z</dcterms:modified>
</cp:coreProperties>
</file>