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0" r:id="rId3"/>
    <p:sldId id="258" r:id="rId4"/>
    <p:sldId id="261" r:id="rId5"/>
    <p:sldId id="271" r:id="rId6"/>
    <p:sldId id="260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70" d="100"/>
          <a:sy n="70" d="100"/>
        </p:scale>
        <p:origin x="1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0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4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4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80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43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13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57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33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90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5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8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a_FuturicaExtraBlack" panose="020B0A02020204020304" pitchFamily="34" charset="-52"/>
              </a:rPr>
              <a:t/>
            </a:r>
            <a:br>
              <a:rPr lang="fr-FR" sz="8000" dirty="0">
                <a:latin typeface="a_FuturicaExtraBlack" panose="020B0A02020204020304" pitchFamily="34" charset="-52"/>
              </a:rPr>
            </a:br>
            <a:r>
              <a:rPr lang="fr-FR" sz="8800" dirty="0">
                <a:latin typeface="a_FuturicaExtraBlack" panose="020B0A02020204020304" pitchFamily="34" charset="-52"/>
              </a:rPr>
              <a:t>Mifankatiava</a:t>
            </a:r>
            <a:r>
              <a:rPr lang="fr-FR" sz="9800" dirty="0">
                <a:latin typeface="a_FuturicaExtraBlack" panose="020B0A02020204020304" pitchFamily="34" charset="-52"/>
              </a:rPr>
              <a:t> </a:t>
            </a:r>
            <a:r>
              <a:rPr lang="fr-FR" sz="9800" dirty="0" err="1">
                <a:latin typeface="a_FuturicaExtraBlack" panose="020B0A02020204020304" pitchFamily="34" charset="-52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Solika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7832098-C82F-4A74-B605-4A657B6D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Ah </a:t>
            </a:r>
            <a:r>
              <a:rPr lang="fr-FR" sz="8000" dirty="0" err="1">
                <a:latin typeface="Helvetica Inserat LT Std" panose="020B0806030702050204" pitchFamily="34" charset="0"/>
              </a:rPr>
              <a:t>ah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fotoana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ela,no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hipetrahana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Ah </a:t>
            </a:r>
            <a:r>
              <a:rPr lang="fr-FR" sz="8000" dirty="0" err="1">
                <a:latin typeface="Helvetica Inserat LT Std" panose="020B0806030702050204" pitchFamily="34" charset="0"/>
              </a:rPr>
              <a:t>ah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latin typeface="Helvetica Inserat LT Std" panose="020B0806030702050204" pitchFamily="34" charset="0"/>
              </a:rPr>
              <a:t> re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hifamela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15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91B0D12-670B-41F1-A22E-16A67CF5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latin typeface="Helvetica Inserat LT Std" panose="020B0806030702050204" pitchFamily="34" charset="0"/>
              </a:rPr>
              <a:t> re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hifamela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harahin-tsento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harahin-tsento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0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9A6AF1F-746B-4827-B3B6-626504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latin typeface="Helvetica Inserat LT Std" panose="020B0806030702050204" pitchFamily="34" charset="0"/>
              </a:rPr>
              <a:t> re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hifamela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harahin-tsento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85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B12576-95C6-4507-AED4-EE1432E1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Ah </a:t>
            </a:r>
            <a:r>
              <a:rPr lang="fr-FR" sz="8000" dirty="0" err="1">
                <a:latin typeface="Helvetica Inserat LT Std" panose="020B0806030702050204" pitchFamily="34" charset="0"/>
              </a:rPr>
              <a:t>ah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fotoana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ela,no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hipetrahana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Ah </a:t>
            </a:r>
            <a:r>
              <a:rPr lang="fr-FR" sz="8000" dirty="0" err="1">
                <a:latin typeface="Helvetica Inserat LT Std" panose="020B0806030702050204" pitchFamily="34" charset="0"/>
              </a:rPr>
              <a:t>ah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latin typeface="Helvetica Inserat LT Std" panose="020B0806030702050204" pitchFamily="34" charset="0"/>
              </a:rPr>
              <a:t> re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hifamela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13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059C2F2-817B-44FC-BA0E-3E4D0A44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latin typeface="Helvetica Inserat LT Std" panose="020B0806030702050204" pitchFamily="34" charset="0"/>
              </a:rPr>
              <a:t> re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hifamela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harahin-tsento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harahin-tsento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362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F65C604-1A9B-4F19-9E05-2BEC14AC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latin typeface="Helvetica Inserat LT Std" panose="020B0806030702050204" pitchFamily="34" charset="0"/>
              </a:rPr>
              <a:t> re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hifamela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harahin-tsento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79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a_FuturicaExtraBlack" panose="020B0A02020204020304" pitchFamily="34" charset="-52"/>
              </a:rPr>
              <a:t/>
            </a:r>
            <a:br>
              <a:rPr lang="fr-FR" sz="8000" dirty="0">
                <a:latin typeface="a_FuturicaExtraBlack" panose="020B0A02020204020304" pitchFamily="34" charset="-52"/>
              </a:rPr>
            </a:br>
            <a:r>
              <a:rPr lang="fr-FR" sz="9800" dirty="0" err="1">
                <a:latin typeface="a_FuturicaExtraBlack" panose="020B0A02020204020304" pitchFamily="34" charset="-52"/>
              </a:rPr>
              <a:t>Mifankatiava</a:t>
            </a:r>
            <a:r>
              <a:rPr lang="fr-FR" sz="9800" dirty="0">
                <a:latin typeface="a_FuturicaExtraBlack" panose="020B0A02020204020304" pitchFamily="34" charset="-52"/>
              </a:rPr>
              <a:t> </a:t>
            </a:r>
            <a:r>
              <a:rPr lang="fr-FR" sz="9800" dirty="0" err="1">
                <a:latin typeface="a_FuturicaExtraBlack" panose="020B0A02020204020304" pitchFamily="34" charset="-52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               </a:t>
            </a:r>
            <a:r>
              <a:rPr lang="fr-FR" sz="8000" dirty="0" err="1">
                <a:latin typeface="Helvetica Inserat LT Std" panose="020B0806030702050204" pitchFamily="34" charset="0"/>
              </a:rPr>
              <a:t>Solika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9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Mifankatiava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ihany,raha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velon’aina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> o ! no </a:t>
            </a:r>
            <a:r>
              <a:rPr lang="fr-FR" sz="8000" dirty="0" err="1">
                <a:latin typeface="Helvetica Inserat LT Std" panose="020B0806030702050204" pitchFamily="34" charset="0"/>
              </a:rPr>
              <a:t>mampifaly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saina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3AD21C-BF8B-414E-B787-2E88DE6B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Ny </a:t>
            </a:r>
            <a:r>
              <a:rPr lang="fr-FR" sz="8000" dirty="0" err="1">
                <a:latin typeface="Helvetica Inserat LT Std" panose="020B0806030702050204" pitchFamily="34" charset="0"/>
              </a:rPr>
              <a:t>maty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lasa,tsy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azon-tsika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atsoina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mikasa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adinona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1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7E949F4-0DF2-4C8B-BFA4-90100D2D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Ny </a:t>
            </a:r>
            <a:r>
              <a:rPr lang="fr-FR" sz="8000" dirty="0" err="1">
                <a:latin typeface="Helvetica Inserat LT Std" panose="020B0806030702050204" pitchFamily="34" charset="0"/>
              </a:rPr>
              <a:t>maty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lasa,tsy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azon-tsika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atsoina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mikasa,ny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adinona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235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a_FuturicaExtraBlack" panose="020B0A02020204020304" pitchFamily="34" charset="-52"/>
              </a:rPr>
              <a:t/>
            </a:r>
            <a:br>
              <a:rPr lang="fr-FR" sz="8000" dirty="0">
                <a:latin typeface="a_FuturicaExtraBlack" panose="020B0A02020204020304" pitchFamily="34" charset="-52"/>
              </a:rPr>
            </a:br>
            <a:r>
              <a:rPr lang="fr-FR" sz="9800" dirty="0" err="1">
                <a:latin typeface="a_FuturicaExtraBlack" panose="020B0A02020204020304" pitchFamily="34" charset="-52"/>
              </a:rPr>
              <a:t>Mifankatiava</a:t>
            </a:r>
            <a:r>
              <a:rPr lang="fr-FR" sz="9800" dirty="0">
                <a:latin typeface="a_FuturicaExtraBlack" panose="020B0A02020204020304" pitchFamily="34" charset="-52"/>
              </a:rPr>
              <a:t> </a:t>
            </a:r>
            <a:r>
              <a:rPr lang="fr-FR" sz="9800" dirty="0" err="1">
                <a:latin typeface="a_FuturicaExtraBlack" panose="020B0A02020204020304" pitchFamily="34" charset="-52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               </a:t>
            </a:r>
            <a:r>
              <a:rPr lang="fr-FR" sz="8000" dirty="0" err="1">
                <a:latin typeface="Helvetica Inserat LT Std" panose="020B0806030702050204" pitchFamily="34" charset="0"/>
              </a:rPr>
              <a:t>Solika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5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2CA5CCE-EDB8-46C0-8FF8-1CBF3929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Mifankatiava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ihany,raha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velon’aina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> o ! no </a:t>
            </a:r>
            <a:r>
              <a:rPr lang="fr-FR" sz="8000" dirty="0" err="1">
                <a:latin typeface="Helvetica Inserat LT Std" panose="020B0806030702050204" pitchFamily="34" charset="0"/>
              </a:rPr>
              <a:t>mampifaly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saina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53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715527B-19A0-4F35-9299-7307F59C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Ny </a:t>
            </a:r>
            <a:r>
              <a:rPr lang="fr-FR" sz="8000" dirty="0" err="1">
                <a:latin typeface="Helvetica Inserat LT Std" panose="020B0806030702050204" pitchFamily="34" charset="0"/>
              </a:rPr>
              <a:t>maty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lasa,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azon-tsika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atsoina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mikasa,ny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adinona</a:t>
            </a:r>
            <a:r>
              <a:rPr lang="fr-FR" sz="8000" dirty="0">
                <a:latin typeface="Helvetica Inserat LT Std" panose="020B0806030702050204" pitchFamily="34" charset="0"/>
              </a:rPr>
              <a:t> 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09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0C2B4E-7CFA-4045-9263-1FEC6FA4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Ny </a:t>
            </a:r>
            <a:r>
              <a:rPr lang="fr-FR" sz="8000" dirty="0" err="1">
                <a:latin typeface="Helvetica Inserat LT Std" panose="020B0806030702050204" pitchFamily="34" charset="0"/>
              </a:rPr>
              <a:t>maty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lasa,tsy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azon-tsika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atsoina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mikasa,ny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adinona</a:t>
            </a:r>
            <a:r>
              <a:rPr lang="fr-FR" sz="8000" dirty="0">
                <a:latin typeface="Helvetica Inserat LT Std" panose="020B0806030702050204" pitchFamily="34" charset="0"/>
              </a:rPr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294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a_FuturicaExtraBlack" panose="020B0A02020204020304" pitchFamily="34" charset="-52"/>
              </a:rPr>
              <a:t/>
            </a:r>
            <a:br>
              <a:rPr lang="fr-FR" sz="8000" dirty="0">
                <a:latin typeface="a_FuturicaExtraBlack" panose="020B0A02020204020304" pitchFamily="34" charset="-52"/>
              </a:rPr>
            </a:br>
            <a:r>
              <a:rPr lang="fr-FR" sz="9800" dirty="0" err="1">
                <a:latin typeface="a_FuturicaExtraBlack" panose="020B0A02020204020304" pitchFamily="34" charset="-52"/>
              </a:rPr>
              <a:t>Mifankatiava</a:t>
            </a:r>
            <a:r>
              <a:rPr lang="fr-FR" sz="9800" dirty="0">
                <a:latin typeface="a_FuturicaExtraBlack" panose="020B0A02020204020304" pitchFamily="34" charset="-52"/>
              </a:rPr>
              <a:t> </a:t>
            </a:r>
            <a:r>
              <a:rPr lang="fr-FR" sz="9800" dirty="0" err="1">
                <a:latin typeface="a_FuturicaExtraBlack" panose="020B0A02020204020304" pitchFamily="34" charset="-52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                </a:t>
            </a:r>
            <a:r>
              <a:rPr lang="fr-FR" sz="8000" dirty="0" err="1">
                <a:latin typeface="Helvetica Inserat LT Std" panose="020B0806030702050204" pitchFamily="34" charset="0"/>
              </a:rPr>
              <a:t>Solika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69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a_FuturicaExtraBlack</vt:lpstr>
      <vt:lpstr>Arial</vt:lpstr>
      <vt:lpstr>Calibri</vt:lpstr>
      <vt:lpstr>Calibri Light</vt:lpstr>
      <vt:lpstr>Helvetica Inserat LT Std</vt:lpstr>
      <vt:lpstr>Office Theme</vt:lpstr>
      <vt:lpstr> Mifankatiava ihany Solika</vt:lpstr>
      <vt:lpstr>Mifankatiava ihany,raha mbola velon’aina Tsy misy toy izany o ! no mampifaly saina</vt:lpstr>
      <vt:lpstr>Ny maty efa lasa,tsy azon-tsika atsoina Isika no mikasa, ny ratsy ho adinona re</vt:lpstr>
      <vt:lpstr>Ny maty efa lasa,tsy azon-tsika atsoina Isika no mikasa,ny ratsy ho adinona !</vt:lpstr>
      <vt:lpstr> Mifankatiava ihany                   Solika</vt:lpstr>
      <vt:lpstr>Mifankatiava ihany,raha mbola velon’aina Tsy misy toy izany o ! no mampifaly saina</vt:lpstr>
      <vt:lpstr>Ny maty efa lasa, tsy azon-tsika atsoina Isika no mikasa,ny ratsy ho adinona re</vt:lpstr>
      <vt:lpstr>Ny maty efa lasa,tsy azon-tsika atsoina Isika no mikasa,ny ratsy ho adinona !</vt:lpstr>
      <vt:lpstr> Mifankatiava ihany                   Solika</vt:lpstr>
      <vt:lpstr>Ah ah ah tsy fotoana ela,no hipetrahana eto Ah ah ah andeha re mba hifamela !</vt:lpstr>
      <vt:lpstr>Andeha re mba hifamela mba tsy harahin-tsento Mba tsy harahin-tsento</vt:lpstr>
      <vt:lpstr>Andeha re mba hifamela Mba tsy harahin-tsento</vt:lpstr>
      <vt:lpstr>Ah ah ah tsy fotoana ela,no hipetrahana eto Ah ah ah andeha re mba hifamela !</vt:lpstr>
      <vt:lpstr>Andeha re mba hifamela mba tsy harahin-tsento Mba tsy harahin-tsento</vt:lpstr>
      <vt:lpstr>Andeha re mba hifamela Mba tsy harahin-tsento</vt:lpstr>
      <vt:lpstr> Mifankatiava ihany                   Solika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Mifankatiava ihany,raha mbola velon’aina Tsy misy toy izany o ! no mampifaly saina</dc:title>
  <dc:creator>FELAMANITRA</dc:creator>
  <cp:lastModifiedBy>tsiory</cp:lastModifiedBy>
  <cp:revision>6</cp:revision>
  <dcterms:created xsi:type="dcterms:W3CDTF">2022-02-10T12:10:31Z</dcterms:created>
  <dcterms:modified xsi:type="dcterms:W3CDTF">2023-10-29T17:21:50Z</dcterms:modified>
</cp:coreProperties>
</file>