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33" r:id="rId10"/>
    <p:sldId id="265" r:id="rId11"/>
    <p:sldId id="350" r:id="rId12"/>
    <p:sldId id="266" r:id="rId13"/>
    <p:sldId id="267" r:id="rId14"/>
    <p:sldId id="268" r:id="rId15"/>
    <p:sldId id="269" r:id="rId16"/>
    <p:sldId id="270" r:id="rId17"/>
    <p:sldId id="351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5" r:id="rId27"/>
    <p:sldId id="349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5B67-D589-40C0-91ED-07391A9C9B66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0B5-FA86-4733-B94A-80CD77822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29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5B67-D589-40C0-91ED-07391A9C9B66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0B5-FA86-4733-B94A-80CD77822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8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5B67-D589-40C0-91ED-07391A9C9B66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0B5-FA86-4733-B94A-80CD77822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95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5B67-D589-40C0-91ED-07391A9C9B66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0B5-FA86-4733-B94A-80CD77822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4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5B67-D589-40C0-91ED-07391A9C9B66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0B5-FA86-4733-B94A-80CD77822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46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5B67-D589-40C0-91ED-07391A9C9B66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0B5-FA86-4733-B94A-80CD77822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29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5B67-D589-40C0-91ED-07391A9C9B66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0B5-FA86-4733-B94A-80CD77822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91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5B67-D589-40C0-91ED-07391A9C9B66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0B5-FA86-4733-B94A-80CD77822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55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5B67-D589-40C0-91ED-07391A9C9B66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0B5-FA86-4733-B94A-80CD77822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4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5B67-D589-40C0-91ED-07391A9C9B66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0B5-FA86-4733-B94A-80CD77822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5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5B67-D589-40C0-91ED-07391A9C9B66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0B5-FA86-4733-B94A-80CD77822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25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55B67-D589-40C0-91ED-07391A9C9B66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30B5-FA86-4733-B94A-80CD77822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r"/>
            <a:r>
              <a:rPr lang="fr-FR" sz="10000" b="1" dirty="0" smtClean="0">
                <a:latin typeface="Tranquila DEMO" panose="02000500000000000000" pitchFamily="2" charset="0"/>
              </a:rPr>
              <a:t/>
            </a:r>
            <a:br>
              <a:rPr lang="fr-FR" sz="10000" b="1" dirty="0" smtClean="0">
                <a:latin typeface="Tranquila DEMO" panose="02000500000000000000" pitchFamily="2" charset="0"/>
              </a:rPr>
            </a:br>
            <a:r>
              <a:rPr lang="fr-FR" sz="12000" b="1" dirty="0" smtClean="0">
                <a:latin typeface="Tranquila DEMO" panose="02000500000000000000" pitchFamily="2" charset="0"/>
              </a:rPr>
              <a:t>MISAFOTOFOTO</a:t>
            </a:r>
            <a:endParaRPr lang="fr-FR" sz="12000" dirty="0">
              <a:latin typeface="AR DELANE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4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908431"/>
          </a:xfrm>
        </p:spPr>
        <p:txBody>
          <a:bodyPr>
            <a:normAutofit fontScale="90000"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r>
              <a:rPr lang="fr-FR" sz="8000" b="1" dirty="0" smtClean="0">
                <a:latin typeface="Helvetica Inserat LT Std" panose="020B0806030702050204" pitchFamily="34" charset="0"/>
              </a:rPr>
              <a:t/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r>
              <a:rPr lang="fr-FR" sz="8000" b="1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mila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izany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sandrinao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hanohana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Jesosy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Malala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oh.</a:t>
            </a:r>
          </a:p>
        </p:txBody>
      </p:sp>
    </p:spTree>
    <p:extLst>
      <p:ext uri="{BB962C8B-B14F-4D97-AF65-F5344CB8AC3E}">
        <p14:creationId xmlns:p14="http://schemas.microsoft.com/office/powerpoint/2010/main" val="28549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908431"/>
          </a:xfrm>
        </p:spPr>
        <p:txBody>
          <a:bodyPr>
            <a:normAutofit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r>
              <a:rPr lang="fr-FR" sz="8000" b="1" dirty="0" smtClean="0">
                <a:latin typeface="Helvetica Inserat LT Std" panose="020B0806030702050204" pitchFamily="34" charset="0"/>
              </a:rPr>
              <a:t/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endParaRPr lang="fr-FR" sz="8000" b="1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2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720576"/>
          </a:xfrm>
        </p:spPr>
        <p:txBody>
          <a:bodyPr>
            <a:normAutofit/>
          </a:bodyPr>
          <a:lstStyle/>
          <a:p>
            <a:r>
              <a:rPr lang="fr-FR" sz="8000" b="1" dirty="0" err="1">
                <a:latin typeface="Helvetica Inserat LT Std" panose="020B0806030702050204" pitchFamily="34" charset="0"/>
              </a:rPr>
              <a:t>Ilay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sambokeliko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efa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mila</a:t>
            </a:r>
            <a:r>
              <a:rPr lang="fr-FR" sz="8000" b="1" dirty="0">
                <a:latin typeface="Helvetica Inserat LT Std" panose="020B0806030702050204" pitchFamily="34" charset="0"/>
              </a:rPr>
              <a:t> ho </a:t>
            </a:r>
            <a:r>
              <a:rPr lang="fr-FR" sz="8000" b="1" dirty="0" err="1">
                <a:latin typeface="Helvetica Inserat LT Std" panose="020B0806030702050204" pitchFamily="34" charset="0"/>
              </a:rPr>
              <a:t>vaky</a:t>
            </a:r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r>
              <a:rPr lang="fr-FR" sz="8000" b="1" dirty="0" err="1">
                <a:latin typeface="Helvetica Inserat LT Std" panose="020B0806030702050204" pitchFamily="34" charset="0"/>
              </a:rPr>
              <a:t>Voavely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ny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onja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mamely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mahafaty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8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b="1" dirty="0" err="1">
                <a:latin typeface="Helvetica Inserat LT Std" panose="020B0806030702050204" pitchFamily="34" charset="0"/>
              </a:rPr>
              <a:t>Tafiditry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ny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rano</a:t>
            </a:r>
            <a:r>
              <a:rPr lang="fr-FR" sz="8000" b="1" dirty="0">
                <a:latin typeface="Helvetica Inserat LT Std" panose="020B0806030702050204" pitchFamily="34" charset="0"/>
              </a:rPr>
              <a:t> eh, </a:t>
            </a:r>
            <a:r>
              <a:rPr lang="fr-FR" sz="8000" b="1" dirty="0" err="1">
                <a:latin typeface="Helvetica Inserat LT Std" panose="020B0806030702050204" pitchFamily="34" charset="0"/>
              </a:rPr>
              <a:t>hidiran</a:t>
            </a:r>
            <a:r>
              <a:rPr lang="fr-FR" sz="8000" b="1" dirty="0">
                <a:latin typeface="Helvetica Inserat LT Std" panose="020B0806030702050204" pitchFamily="34" charset="0"/>
              </a:rPr>
              <a:t>’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angano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.</a:t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endParaRPr lang="fr-FR" sz="8000" b="1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8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485206"/>
          </a:xfrm>
        </p:spPr>
        <p:txBody>
          <a:bodyPr>
            <a:normAutofit/>
          </a:bodyPr>
          <a:lstStyle/>
          <a:p>
            <a:r>
              <a:rPr lang="fr-FR" sz="8000" b="1" dirty="0" err="1">
                <a:latin typeface="Helvetica Inserat LT Std" panose="020B0806030702050204" pitchFamily="34" charset="0"/>
              </a:rPr>
              <a:t>Tsy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mahita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aho</a:t>
            </a:r>
            <a:r>
              <a:rPr lang="fr-FR" sz="8000" b="1" dirty="0">
                <a:latin typeface="Helvetica Inserat LT Std" panose="020B0806030702050204" pitchFamily="34" charset="0"/>
              </a:rPr>
              <a:t>,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tsy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mijery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.</a:t>
            </a:r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r>
              <a:rPr lang="fr-FR" sz="8000" b="1" dirty="0" err="1">
                <a:latin typeface="Helvetica Inserat LT Std" panose="020B0806030702050204" pitchFamily="34" charset="0"/>
              </a:rPr>
              <a:t>Fangaina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hamonjy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ahy</a:t>
            </a:r>
            <a:r>
              <a:rPr lang="fr-FR" sz="8000" b="1" dirty="0">
                <a:latin typeface="Helvetica Inserat LT Std" panose="020B0806030702050204" pitchFamily="34" charset="0"/>
              </a:rPr>
              <a:t> fa </a:t>
            </a:r>
            <a:r>
              <a:rPr lang="fr-FR" sz="8000" b="1" dirty="0" err="1">
                <a:latin typeface="Helvetica Inserat LT Std" panose="020B0806030702050204" pitchFamily="34" charset="0"/>
              </a:rPr>
              <a:t>izao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miady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irery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67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67346"/>
          </a:xfrm>
        </p:spPr>
        <p:txBody>
          <a:bodyPr>
            <a:normAutofit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>Oh </a:t>
            </a:r>
            <a:r>
              <a:rPr lang="fr-FR" sz="8000" b="1" dirty="0" err="1">
                <a:latin typeface="Helvetica Inserat LT Std" panose="020B0806030702050204" pitchFamily="34" charset="0"/>
              </a:rPr>
              <a:t>Jesosy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mila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anao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anie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aho</a:t>
            </a:r>
            <a:r>
              <a:rPr lang="fr-FR" sz="8000" b="1" dirty="0">
                <a:latin typeface="Helvetica Inserat LT Std" panose="020B0806030702050204" pitchFamily="34" charset="0"/>
              </a:rPr>
              <a:t> eh </a:t>
            </a:r>
            <a:r>
              <a:rPr lang="fr-FR" sz="8000" b="1" dirty="0" err="1">
                <a:latin typeface="Helvetica Inserat LT Std" panose="020B0806030702050204" pitchFamily="34" charset="0"/>
              </a:rPr>
              <a:t>hampitsahatra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azy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.</a:t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endParaRPr lang="fr-FR" sz="8000" b="1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7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b="1" dirty="0" err="1">
                <a:latin typeface="Helvetica Inserat LT Std" panose="020B0806030702050204" pitchFamily="34" charset="0"/>
              </a:rPr>
              <a:t>Tolory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tanana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aho</a:t>
            </a:r>
            <a:r>
              <a:rPr lang="fr-FR" sz="8000" b="1" dirty="0">
                <a:latin typeface="Helvetica Inserat LT Std" panose="020B0806030702050204" pitchFamily="34" charset="0"/>
              </a:rPr>
              <a:t> fa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mianadry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anao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/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r>
              <a:rPr lang="fr-FR" sz="8000" b="1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teninao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Tompo</a:t>
            </a:r>
            <a:r>
              <a:rPr lang="fr-FR" sz="8000" b="1" dirty="0">
                <a:latin typeface="Helvetica Inserat LT Std" panose="020B0806030702050204" pitchFamily="34" charset="0"/>
              </a:rPr>
              <a:t> oh no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Andrasako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;</a:t>
            </a:r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endParaRPr lang="fr-FR" sz="8000" b="1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2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1655"/>
          </a:xfrm>
        </p:spPr>
        <p:txBody>
          <a:bodyPr>
            <a:normAutofit/>
          </a:bodyPr>
          <a:lstStyle/>
          <a:p>
            <a:r>
              <a:rPr lang="fr-FR" sz="8000" b="1" dirty="0" err="1" smtClean="0">
                <a:latin typeface="Helvetica Inserat LT Std" panose="020B0806030702050204" pitchFamily="34" charset="0"/>
              </a:rPr>
              <a:t>Hoe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: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Mangina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mitsahara</a:t>
            </a:r>
            <a:r>
              <a:rPr lang="fr-FR" sz="8000" b="1" dirty="0">
                <a:latin typeface="Helvetica Inserat LT Std" panose="020B0806030702050204" pitchFamily="34" charset="0"/>
              </a:rPr>
              <a:t> eh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/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r>
              <a:rPr lang="fr-FR" sz="8000" b="1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b="1" dirty="0" err="1">
                <a:latin typeface="Helvetica Inserat LT Std" panose="020B0806030702050204" pitchFamily="34" charset="0"/>
              </a:rPr>
              <a:t>vita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adiko</a:t>
            </a:r>
            <a:endParaRPr lang="fr-FR" sz="8000" b="1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16394"/>
          </a:xfrm>
        </p:spPr>
        <p:txBody>
          <a:bodyPr>
            <a:normAutofit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>REF : Oh </a:t>
            </a:r>
            <a:r>
              <a:rPr lang="fr-FR" sz="8000" b="1" dirty="0" err="1">
                <a:latin typeface="Helvetica Inserat LT Std" panose="020B0806030702050204" pitchFamily="34" charset="0"/>
              </a:rPr>
              <a:t>ampangino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Jesosy</a:t>
            </a:r>
            <a:r>
              <a:rPr lang="fr-FR" sz="8000" b="1" dirty="0">
                <a:latin typeface="Helvetica Inserat LT Std" panose="020B0806030702050204" pitchFamily="34" charset="0"/>
              </a:rPr>
              <a:t> oh</a:t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r>
              <a:rPr lang="fr-FR" sz="8000" b="1" dirty="0" err="1">
                <a:latin typeface="Helvetica Inserat LT Std" panose="020B0806030702050204" pitchFamily="34" charset="0"/>
              </a:rPr>
              <a:t>Oh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atsaharo</a:t>
            </a:r>
            <a:r>
              <a:rPr lang="fr-FR" sz="8000" b="1" dirty="0">
                <a:latin typeface="Helvetica Inserat LT Std" panose="020B0806030702050204" pitchFamily="34" charset="0"/>
              </a:rPr>
              <a:t> eh,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/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endParaRPr lang="fr-FR" sz="8000" b="1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323558"/>
            <a:ext cx="9144000" cy="7181557"/>
          </a:xfrm>
        </p:spPr>
        <p:txBody>
          <a:bodyPr>
            <a:normAutofit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>oh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atsahararo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teneno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mafy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izy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handrendrika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ahy</a:t>
            </a:r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endParaRPr lang="fr-FR" sz="8000" b="1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b="1" dirty="0" err="1">
                <a:latin typeface="Helvetica Inserat LT Std" panose="020B0806030702050204" pitchFamily="34" charset="0"/>
              </a:rPr>
              <a:t>Misafotofoto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mafy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loatra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Jesosy</a:t>
            </a:r>
            <a:r>
              <a:rPr lang="fr-FR" sz="8000" b="1" dirty="0">
                <a:latin typeface="Helvetica Inserat LT Std" panose="020B0806030702050204" pitchFamily="34" charset="0"/>
              </a:rPr>
              <a:t> oh</a:t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r>
              <a:rPr lang="fr-FR" sz="8000" b="1" dirty="0" smtClean="0">
                <a:latin typeface="Helvetica Inserat LT Std" panose="020B0806030702050204" pitchFamily="34" charset="0"/>
              </a:rPr>
              <a:t>‘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zany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onjam-piainana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hoentiko</a:t>
            </a:r>
            <a:r>
              <a:rPr lang="fr-FR" sz="8000" b="1" dirty="0">
                <a:latin typeface="Helvetica Inserat LT Std" panose="020B0806030702050204" pitchFamily="34" charset="0"/>
              </a:rPr>
              <a:t>.</a:t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r>
              <a:rPr lang="fr-FR" sz="8000" b="1" dirty="0">
                <a:latin typeface="Helvetica Inserat LT Std" panose="020B0806030702050204" pitchFamily="34" charset="0"/>
              </a:rPr>
              <a:t>Te </a:t>
            </a:r>
            <a:r>
              <a:rPr lang="fr-FR" sz="8000" b="1" dirty="0" err="1">
                <a:latin typeface="Helvetica Inserat LT Std" panose="020B0806030702050204" pitchFamily="34" charset="0"/>
              </a:rPr>
              <a:t>hanimba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ahy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, </a:t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r>
              <a:rPr lang="fr-FR" sz="8000" b="1" dirty="0" smtClean="0">
                <a:latin typeface="Helvetica Inserat LT Std" panose="020B0806030702050204" pitchFamily="34" charset="0"/>
              </a:rPr>
              <a:t>te </a:t>
            </a:r>
            <a:r>
              <a:rPr lang="fr-FR" sz="8000" b="1" dirty="0" err="1">
                <a:latin typeface="Helvetica Inserat LT Std" panose="020B0806030702050204" pitchFamily="34" charset="0"/>
              </a:rPr>
              <a:t>handrendrika</a:t>
            </a:r>
            <a:r>
              <a:rPr lang="fr-FR" sz="8000" b="1" dirty="0">
                <a:latin typeface="Helvetica Inserat LT Std" panose="020B0806030702050204" pitchFamily="34" charset="0"/>
              </a:rPr>
              <a:t> 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ahy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42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>Fa </a:t>
            </a:r>
            <a:r>
              <a:rPr lang="fr-FR" sz="8000" b="1" dirty="0" err="1">
                <a:latin typeface="Helvetica Inserat LT Std" panose="020B0806030702050204" pitchFamily="34" charset="0"/>
              </a:rPr>
              <a:t>Mahery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loatra</a:t>
            </a:r>
            <a:r>
              <a:rPr lang="fr-FR" sz="8000" b="1" dirty="0">
                <a:latin typeface="Helvetica Inserat LT Std" panose="020B0806030702050204" pitchFamily="34" charset="0"/>
              </a:rPr>
              <a:t> ka </a:t>
            </a:r>
            <a:r>
              <a:rPr lang="fr-FR" sz="8000" b="1" dirty="0" err="1">
                <a:latin typeface="Helvetica Inserat LT Std" panose="020B0806030702050204" pitchFamily="34" charset="0"/>
              </a:rPr>
              <a:t>tsy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voatoatro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/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r>
              <a:rPr lang="fr-FR" sz="8000" b="1" dirty="0" err="1" smtClean="0">
                <a:latin typeface="Helvetica Inserat LT Std" panose="020B0806030702050204" pitchFamily="34" charset="0"/>
              </a:rPr>
              <a:t>Miady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irery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aho</a:t>
            </a:r>
            <a:r>
              <a:rPr lang="fr-FR" sz="8000" b="1" dirty="0">
                <a:latin typeface="Helvetica Inserat LT Std" panose="020B0806030702050204" pitchFamily="34" charset="0"/>
              </a:rPr>
              <a:t> eh,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miady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irery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aho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/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endParaRPr lang="fr-FR" sz="8000" b="1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908431"/>
          </a:xfrm>
        </p:spPr>
        <p:txBody>
          <a:bodyPr>
            <a:normAutofit fontScale="90000"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r>
              <a:rPr lang="fr-FR" sz="8000" b="1" dirty="0" smtClean="0">
                <a:latin typeface="Helvetica Inserat LT Std" panose="020B0806030702050204" pitchFamily="34" charset="0"/>
              </a:rPr>
              <a:t/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r>
              <a:rPr lang="fr-FR" sz="8000" b="1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mila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izany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sandrinao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hanohana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Jesosy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Malala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oh</a:t>
            </a:r>
          </a:p>
        </p:txBody>
      </p:sp>
    </p:spTree>
    <p:extLst>
      <p:ext uri="{BB962C8B-B14F-4D97-AF65-F5344CB8AC3E}">
        <p14:creationId xmlns:p14="http://schemas.microsoft.com/office/powerpoint/2010/main" val="9554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16394"/>
          </a:xfrm>
        </p:spPr>
        <p:txBody>
          <a:bodyPr>
            <a:normAutofit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>REF : Oh </a:t>
            </a:r>
            <a:r>
              <a:rPr lang="fr-FR" sz="8000" b="1" dirty="0" err="1">
                <a:latin typeface="Helvetica Inserat LT Std" panose="020B0806030702050204" pitchFamily="34" charset="0"/>
              </a:rPr>
              <a:t>ampangino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Jesosy</a:t>
            </a:r>
            <a:r>
              <a:rPr lang="fr-FR" sz="8000" b="1" dirty="0">
                <a:latin typeface="Helvetica Inserat LT Std" panose="020B0806030702050204" pitchFamily="34" charset="0"/>
              </a:rPr>
              <a:t> oh</a:t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r>
              <a:rPr lang="fr-FR" sz="8000" b="1" dirty="0" err="1">
                <a:latin typeface="Helvetica Inserat LT Std" panose="020B0806030702050204" pitchFamily="34" charset="0"/>
              </a:rPr>
              <a:t>Oh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atsaharo</a:t>
            </a:r>
            <a:r>
              <a:rPr lang="fr-FR" sz="8000" b="1" dirty="0">
                <a:latin typeface="Helvetica Inserat LT Std" panose="020B0806030702050204" pitchFamily="34" charset="0"/>
              </a:rPr>
              <a:t> eh,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/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endParaRPr lang="fr-FR" sz="8000" b="1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323558"/>
            <a:ext cx="9144000" cy="7181557"/>
          </a:xfrm>
        </p:spPr>
        <p:txBody>
          <a:bodyPr>
            <a:normAutofit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>oh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atsahararo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teneno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mafy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izy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handrendrika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ahy</a:t>
            </a:r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endParaRPr lang="fr-FR" sz="8000" b="1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>Fa </a:t>
            </a:r>
            <a:r>
              <a:rPr lang="fr-FR" sz="8000" b="1" dirty="0" err="1">
                <a:latin typeface="Helvetica Inserat LT Std" panose="020B0806030702050204" pitchFamily="34" charset="0"/>
              </a:rPr>
              <a:t>Mahery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loatra</a:t>
            </a:r>
            <a:r>
              <a:rPr lang="fr-FR" sz="8000" b="1" dirty="0">
                <a:latin typeface="Helvetica Inserat LT Std" panose="020B0806030702050204" pitchFamily="34" charset="0"/>
              </a:rPr>
              <a:t> ka </a:t>
            </a:r>
            <a:r>
              <a:rPr lang="fr-FR" sz="8000" b="1" dirty="0" err="1">
                <a:latin typeface="Helvetica Inserat LT Std" panose="020B0806030702050204" pitchFamily="34" charset="0"/>
              </a:rPr>
              <a:t>tsy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voatoatro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/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r>
              <a:rPr lang="fr-FR" sz="8000" b="1" dirty="0" err="1" smtClean="0">
                <a:latin typeface="Helvetica Inserat LT Std" panose="020B0806030702050204" pitchFamily="34" charset="0"/>
              </a:rPr>
              <a:t>Miady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irery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aho</a:t>
            </a:r>
            <a:r>
              <a:rPr lang="fr-FR" sz="8000" b="1" dirty="0">
                <a:latin typeface="Helvetica Inserat LT Std" panose="020B0806030702050204" pitchFamily="34" charset="0"/>
              </a:rPr>
              <a:t> eh,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miady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irery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aho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/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endParaRPr lang="fr-FR" sz="8000" b="1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908431"/>
          </a:xfrm>
        </p:spPr>
        <p:txBody>
          <a:bodyPr>
            <a:normAutofit fontScale="90000"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r>
              <a:rPr lang="fr-FR" sz="8000" b="1" dirty="0" smtClean="0">
                <a:latin typeface="Helvetica Inserat LT Std" panose="020B0806030702050204" pitchFamily="34" charset="0"/>
              </a:rPr>
              <a:t/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r>
              <a:rPr lang="fr-FR" sz="8000" b="1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mila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izany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sandrinao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hanohana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Jesosy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Malala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oh</a:t>
            </a:r>
          </a:p>
        </p:txBody>
      </p:sp>
    </p:spTree>
    <p:extLst>
      <p:ext uri="{BB962C8B-B14F-4D97-AF65-F5344CB8AC3E}">
        <p14:creationId xmlns:p14="http://schemas.microsoft.com/office/powerpoint/2010/main" val="11990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908431"/>
          </a:xfrm>
        </p:spPr>
        <p:txBody>
          <a:bodyPr>
            <a:normAutofit fontScale="90000"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r>
              <a:rPr lang="fr-FR" sz="8000" b="1" dirty="0" smtClean="0">
                <a:latin typeface="Helvetica Inserat LT Std" panose="020B0806030702050204" pitchFamily="34" charset="0"/>
              </a:rPr>
              <a:t/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r>
              <a:rPr lang="fr-FR" sz="8000" b="1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mila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izany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sandrinao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hanohana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Jesosy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Malala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oh</a:t>
            </a:r>
          </a:p>
        </p:txBody>
      </p:sp>
    </p:spTree>
    <p:extLst>
      <p:ext uri="{BB962C8B-B14F-4D97-AF65-F5344CB8AC3E}">
        <p14:creationId xmlns:p14="http://schemas.microsoft.com/office/powerpoint/2010/main" val="5612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908431"/>
          </a:xfrm>
        </p:spPr>
        <p:txBody>
          <a:bodyPr>
            <a:normAutofit fontScale="90000"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r>
              <a:rPr lang="fr-FR" sz="8000" b="1" dirty="0" smtClean="0">
                <a:latin typeface="Helvetica Inserat LT Std" panose="020B0806030702050204" pitchFamily="34" charset="0"/>
              </a:rPr>
              <a:t/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r>
              <a:rPr lang="fr-FR" sz="8000" b="1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mila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izany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sandrinao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hanohana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Jesosy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Malala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oh</a:t>
            </a:r>
          </a:p>
        </p:txBody>
      </p:sp>
    </p:spTree>
    <p:extLst>
      <p:ext uri="{BB962C8B-B14F-4D97-AF65-F5344CB8AC3E}">
        <p14:creationId xmlns:p14="http://schemas.microsoft.com/office/powerpoint/2010/main" val="5905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22741"/>
          </a:xfrm>
        </p:spPr>
        <p:txBody>
          <a:bodyPr>
            <a:normAutofit/>
          </a:bodyPr>
          <a:lstStyle/>
          <a:p>
            <a:r>
              <a:rPr lang="fr-FR" sz="8000" b="1" dirty="0" err="1">
                <a:latin typeface="Helvetica Inserat LT Std" panose="020B0806030702050204" pitchFamily="34" charset="0"/>
              </a:rPr>
              <a:t>Tsy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fitsaharana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izy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ity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isan’andro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.</a:t>
            </a:r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r>
              <a:rPr lang="fr-FR" sz="8000" b="1" dirty="0" err="1">
                <a:latin typeface="Helvetica Inserat LT Std" panose="020B0806030702050204" pitchFamily="34" charset="0"/>
              </a:rPr>
              <a:t>Tsy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haiko</a:t>
            </a:r>
            <a:r>
              <a:rPr lang="fr-FR" sz="8000" b="1" dirty="0">
                <a:latin typeface="Helvetica Inserat LT Std" panose="020B0806030702050204" pitchFamily="34" charset="0"/>
              </a:rPr>
              <a:t> ho </a:t>
            </a:r>
            <a:r>
              <a:rPr lang="fr-FR" sz="8000" b="1" dirty="0" err="1">
                <a:latin typeface="Helvetica Inserat LT Std" panose="020B0806030702050204" pitchFamily="34" charset="0"/>
              </a:rPr>
              <a:t>tanterina</a:t>
            </a:r>
            <a:r>
              <a:rPr lang="fr-FR" sz="8000" b="1" dirty="0">
                <a:latin typeface="Helvetica Inserat LT Std" panose="020B0806030702050204" pitchFamily="34" charset="0"/>
              </a:rPr>
              <a:t> fa </a:t>
            </a:r>
            <a:r>
              <a:rPr lang="fr-FR" sz="8000" b="1" dirty="0" err="1">
                <a:latin typeface="Helvetica Inserat LT Std" panose="020B0806030702050204" pitchFamily="34" charset="0"/>
              </a:rPr>
              <a:t>tena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tsy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zaka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eh</a:t>
            </a:r>
          </a:p>
        </p:txBody>
      </p:sp>
    </p:spTree>
    <p:extLst>
      <p:ext uri="{BB962C8B-B14F-4D97-AF65-F5344CB8AC3E}">
        <p14:creationId xmlns:p14="http://schemas.microsoft.com/office/powerpoint/2010/main" val="15408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89288"/>
          </a:xfrm>
        </p:spPr>
        <p:txBody>
          <a:bodyPr>
            <a:normAutofit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>Oh </a:t>
            </a:r>
            <a:r>
              <a:rPr lang="fr-FR" sz="8000" b="1" dirty="0" err="1">
                <a:latin typeface="Helvetica Inserat LT Std" panose="020B0806030702050204" pitchFamily="34" charset="0"/>
              </a:rPr>
              <a:t>Jesosy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mila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anao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anie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aho</a:t>
            </a:r>
            <a:r>
              <a:rPr lang="fr-FR" sz="8000" b="1" dirty="0">
                <a:latin typeface="Helvetica Inserat LT Std" panose="020B0806030702050204" pitchFamily="34" charset="0"/>
              </a:rPr>
              <a:t> eh</a:t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r>
              <a:rPr lang="fr-FR" sz="8000" b="1" dirty="0" err="1">
                <a:latin typeface="Helvetica Inserat LT Std" panose="020B0806030702050204" pitchFamily="34" charset="0"/>
              </a:rPr>
              <a:t>ampitsahatra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azy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.</a:t>
            </a:r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endParaRPr lang="fr-FR" sz="8000" b="1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876693"/>
          </a:xfrm>
        </p:spPr>
        <p:txBody>
          <a:bodyPr>
            <a:normAutofit/>
          </a:bodyPr>
          <a:lstStyle/>
          <a:p>
            <a:r>
              <a:rPr lang="fr-FR" sz="8000" b="1" dirty="0" err="1">
                <a:latin typeface="Helvetica Inserat LT Std" panose="020B0806030702050204" pitchFamily="34" charset="0"/>
              </a:rPr>
              <a:t>Manenjika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toa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handrendrika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ahy</a:t>
            </a:r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r>
              <a:rPr lang="fr-FR" sz="8000" b="1" dirty="0" err="1">
                <a:latin typeface="Helvetica Inserat LT Std" panose="020B0806030702050204" pitchFamily="34" charset="0"/>
              </a:rPr>
              <a:t>Ny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ahavon’ny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onja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hoentiny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8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00439"/>
          </a:xfrm>
        </p:spPr>
        <p:txBody>
          <a:bodyPr>
            <a:normAutofit/>
          </a:bodyPr>
          <a:lstStyle/>
          <a:p>
            <a:r>
              <a:rPr lang="fr-FR" sz="8000" b="1" dirty="0" err="1">
                <a:latin typeface="Helvetica Inserat LT Std" panose="020B0806030702050204" pitchFamily="34" charset="0"/>
              </a:rPr>
              <a:t>Ny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rivotra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mahery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toa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tsy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tohatro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sankanonao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re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.</a:t>
            </a:r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endParaRPr lang="fr-FR" sz="8000" b="1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16394"/>
          </a:xfrm>
        </p:spPr>
        <p:txBody>
          <a:bodyPr>
            <a:normAutofit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>REF : Oh </a:t>
            </a:r>
            <a:r>
              <a:rPr lang="fr-FR" sz="8000" b="1" dirty="0" err="1">
                <a:latin typeface="Helvetica Inserat LT Std" panose="020B0806030702050204" pitchFamily="34" charset="0"/>
              </a:rPr>
              <a:t>ampangino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Jesosy</a:t>
            </a:r>
            <a:r>
              <a:rPr lang="fr-FR" sz="8000" b="1" dirty="0">
                <a:latin typeface="Helvetica Inserat LT Std" panose="020B0806030702050204" pitchFamily="34" charset="0"/>
              </a:rPr>
              <a:t> oh</a:t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r>
              <a:rPr lang="fr-FR" sz="8000" b="1" dirty="0" err="1">
                <a:latin typeface="Helvetica Inserat LT Std" panose="020B0806030702050204" pitchFamily="34" charset="0"/>
              </a:rPr>
              <a:t>Oh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atsaharo</a:t>
            </a:r>
            <a:r>
              <a:rPr lang="fr-FR" sz="8000" b="1" dirty="0">
                <a:latin typeface="Helvetica Inserat LT Std" panose="020B0806030702050204" pitchFamily="34" charset="0"/>
              </a:rPr>
              <a:t> eh,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/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endParaRPr lang="fr-FR" sz="8000" b="1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323558"/>
            <a:ext cx="9144000" cy="7181557"/>
          </a:xfrm>
        </p:spPr>
        <p:txBody>
          <a:bodyPr>
            <a:normAutofit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>oh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atsahararo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teneno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mafy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izy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handrendrika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ahy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.</a:t>
            </a:r>
            <a:r>
              <a:rPr lang="fr-FR" sz="8000" b="1" dirty="0">
                <a:latin typeface="Helvetica Inserat LT Std" panose="020B0806030702050204" pitchFamily="34" charset="0"/>
              </a:rPr>
              <a:t/>
            </a:r>
            <a:br>
              <a:rPr lang="fr-FR" sz="8000" b="1" dirty="0">
                <a:latin typeface="Helvetica Inserat LT Std" panose="020B0806030702050204" pitchFamily="34" charset="0"/>
              </a:rPr>
            </a:br>
            <a:endParaRPr lang="fr-FR" sz="8000" b="1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b="1" dirty="0">
                <a:latin typeface="Helvetica Inserat LT Std" panose="020B0806030702050204" pitchFamily="34" charset="0"/>
              </a:rPr>
              <a:t>Fa </a:t>
            </a:r>
            <a:r>
              <a:rPr lang="fr-FR" sz="8000" b="1" dirty="0" err="1">
                <a:latin typeface="Helvetica Inserat LT Std" panose="020B0806030702050204" pitchFamily="34" charset="0"/>
              </a:rPr>
              <a:t>Mahery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loatra</a:t>
            </a:r>
            <a:r>
              <a:rPr lang="fr-FR" sz="8000" b="1" dirty="0">
                <a:latin typeface="Helvetica Inserat LT Std" panose="020B0806030702050204" pitchFamily="34" charset="0"/>
              </a:rPr>
              <a:t> ka </a:t>
            </a:r>
            <a:r>
              <a:rPr lang="fr-FR" sz="8000" b="1" dirty="0" err="1">
                <a:latin typeface="Helvetica Inserat LT Std" panose="020B0806030702050204" pitchFamily="34" charset="0"/>
              </a:rPr>
              <a:t>tsy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voatoatro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/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r>
              <a:rPr lang="fr-FR" sz="8000" b="1" dirty="0" err="1" smtClean="0">
                <a:latin typeface="Helvetica Inserat LT Std" panose="020B0806030702050204" pitchFamily="34" charset="0"/>
              </a:rPr>
              <a:t>Miady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irery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aho</a:t>
            </a:r>
            <a:r>
              <a:rPr lang="fr-FR" sz="8000" b="1" dirty="0">
                <a:latin typeface="Helvetica Inserat LT Std" panose="020B0806030702050204" pitchFamily="34" charset="0"/>
              </a:rPr>
              <a:t> eh, </a:t>
            </a:r>
            <a:r>
              <a:rPr lang="fr-FR" sz="8000" b="1" dirty="0" err="1">
                <a:latin typeface="Helvetica Inserat LT Std" panose="020B0806030702050204" pitchFamily="34" charset="0"/>
              </a:rPr>
              <a:t>miady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>
                <a:latin typeface="Helvetica Inserat LT Std" panose="020B0806030702050204" pitchFamily="34" charset="0"/>
              </a:rPr>
              <a:t>irery</a:t>
            </a:r>
            <a:r>
              <a:rPr lang="fr-FR" sz="8000" b="1" dirty="0">
                <a:latin typeface="Helvetica Inserat LT Std" panose="020B0806030702050204" pitchFamily="34" charset="0"/>
              </a:rPr>
              <a:t> </a:t>
            </a:r>
            <a:r>
              <a:rPr lang="fr-FR" sz="8000" b="1" dirty="0" err="1" smtClean="0">
                <a:latin typeface="Helvetica Inserat LT Std" panose="020B0806030702050204" pitchFamily="34" charset="0"/>
              </a:rPr>
              <a:t>aho</a:t>
            </a:r>
            <a:r>
              <a:rPr lang="fr-FR" sz="8000" b="1" dirty="0" smtClean="0">
                <a:latin typeface="Helvetica Inserat LT Std" panose="020B0806030702050204" pitchFamily="34" charset="0"/>
              </a:rPr>
              <a:t>.</a:t>
            </a:r>
            <a:br>
              <a:rPr lang="fr-FR" sz="8000" b="1" dirty="0" smtClean="0">
                <a:latin typeface="Helvetica Inserat LT Std" panose="020B0806030702050204" pitchFamily="34" charset="0"/>
              </a:rPr>
            </a:br>
            <a:endParaRPr lang="fr-FR" sz="8000" b="1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148</Words>
  <Application>Microsoft Office PowerPoint</Application>
  <PresentationFormat>Affichage à l'écran (4:3)</PresentationFormat>
  <Paragraphs>27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 DELANEY</vt:lpstr>
      <vt:lpstr>Arial</vt:lpstr>
      <vt:lpstr>Calibri</vt:lpstr>
      <vt:lpstr>Calibri Light</vt:lpstr>
      <vt:lpstr>Helvetica Inserat LT Std</vt:lpstr>
      <vt:lpstr>Tranquila DEMO</vt:lpstr>
      <vt:lpstr>Thème Office</vt:lpstr>
      <vt:lpstr> MISAFOTOFOTO</vt:lpstr>
      <vt:lpstr>Misafotofoto mafy loatra Jesosy oh ‘zany onjam-piainana hoentiko. Te hanimba ahy,  te handrendrika  ahy.</vt:lpstr>
      <vt:lpstr>Tsy misy fitsaharana izy ity isan’andro. Tsy haiko ho tanterina fa tena tsy zaka eh</vt:lpstr>
      <vt:lpstr>Oh Jesosy mila anao anie aho eh ampitsahatra azy. </vt:lpstr>
      <vt:lpstr>Manenjika ahy toa handrendrika ahy Ny ahavon’ny onja hoentiny.</vt:lpstr>
      <vt:lpstr>Ny rivotra mahery toa tsy tohatro sankanonao re. </vt:lpstr>
      <vt:lpstr>REF : Oh ampangino Jesosy oh Oh atsaharo eh,  </vt:lpstr>
      <vt:lpstr>oh atsahararo, teneno mafy izy io , tsy handrendrika ahy. </vt:lpstr>
      <vt:lpstr>Fa Mahery loatra ka tsy voatoatro  Miady irery aho eh, miady irery aho. </vt:lpstr>
      <vt:lpstr>  Ka mila izany sandrinao aho hanohana ahy Jesosy Malala oh.</vt:lpstr>
      <vt:lpstr>  </vt:lpstr>
      <vt:lpstr>Ilay sambokeliko efa mila ho vaky Voavely ny onja mamely mahafaty.</vt:lpstr>
      <vt:lpstr>Tafiditry ny rano eh, hidiran’ angano.  </vt:lpstr>
      <vt:lpstr>Tsy misy mahita aho, tsy misy mijery. Fangaina hamonjy ahy fa izao miady irery.</vt:lpstr>
      <vt:lpstr>Oh Jesosy mila anao anie aho eh hampitsahatra azy. </vt:lpstr>
      <vt:lpstr>Tolory tanana aho fa mianadry anao  Ny teninao Tompo oh no Andrasako; </vt:lpstr>
      <vt:lpstr>Hoe: Mangina mitsahara eh  Dia vita adiko</vt:lpstr>
      <vt:lpstr>REF : Oh ampangino Jesosy oh Oh atsaharo eh,  </vt:lpstr>
      <vt:lpstr>oh atsahararo, teneno mafy izy io , tsy handrendrika ahy </vt:lpstr>
      <vt:lpstr>Fa Mahery loatra ka tsy voatoatro  Miady irery aho eh, miady irery aho </vt:lpstr>
      <vt:lpstr>  Ka mila izany sandrinao aho hanohana ahy Jesosy Malala oh</vt:lpstr>
      <vt:lpstr>REF : Oh ampangino Jesosy oh Oh atsaharo eh,  </vt:lpstr>
      <vt:lpstr>oh atsahararo, teneno mafy izy io , tsy handrendrika ahy </vt:lpstr>
      <vt:lpstr>Fa Mahery loatra ka tsy voatoatro  Miady irery aho eh, miady irery aho </vt:lpstr>
      <vt:lpstr>  Ka mila izany sandrinao aho hanohana ahy Jesosy Malala oh</vt:lpstr>
      <vt:lpstr>  Ka mila izany sandrinao aho hanohana ahy Jesosy Malala oh</vt:lpstr>
      <vt:lpstr>  Ka mila izany sandrinao aho hanohana ahy Jesosy Malala oh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MISAFOTOFOTO   zah mtf</dc:title>
  <dc:creator>A T JULLION</dc:creator>
  <cp:lastModifiedBy>tsiory</cp:lastModifiedBy>
  <cp:revision>11</cp:revision>
  <dcterms:created xsi:type="dcterms:W3CDTF">2019-01-01T19:22:30Z</dcterms:created>
  <dcterms:modified xsi:type="dcterms:W3CDTF">2023-10-29T17:17:45Z</dcterms:modified>
</cp:coreProperties>
</file>