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69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64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04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55A18F-AA42-46CD-9161-F3F2B32E9395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6C18B-267C-4925-865F-42F348A4F26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534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28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32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62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82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98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10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72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FD9962-9EE1-4E5F-8E12-1CDFF32D8839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91F7A-3FF1-4499-AB7C-A7DCF8E22A9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1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00149" y="2766219"/>
            <a:ext cx="8002905" cy="1325563"/>
          </a:xfrm>
        </p:spPr>
        <p:txBody>
          <a:bodyPr/>
          <a:lstStyle/>
          <a:p>
            <a:pPr algn="l"/>
            <a:r>
              <a:rPr lang="en-GB" sz="15000" dirty="0" smtClean="0">
                <a:solidFill>
                  <a:srgbClr val="000000"/>
                </a:solidFill>
              </a:rPr>
              <a:t>MM 13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Misaora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an’I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Zanahary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7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Hahafantatra</a:t>
            </a:r>
            <a:r>
              <a:rPr lang="en-GB" dirty="0" smtClean="0">
                <a:solidFill>
                  <a:srgbClr val="000000"/>
                </a:solidFill>
              </a:rPr>
              <a:t> marina 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Izay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sitraky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fonao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Andininy</a:t>
            </a:r>
            <a:r>
              <a:rPr lang="en-GB" dirty="0" smtClean="0">
                <a:solidFill>
                  <a:srgbClr val="000000"/>
                </a:solidFill>
              </a:rPr>
              <a:t> 1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1 </a:t>
            </a:r>
            <a:r>
              <a:rPr lang="en-GB" dirty="0" err="1" smtClean="0">
                <a:solidFill>
                  <a:srgbClr val="000000"/>
                </a:solidFill>
              </a:rPr>
              <a:t>Misaora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an’i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Zanahary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Izao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olona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tontolo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izao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00"/>
                </a:solidFill>
              </a:rPr>
              <a:t>Dia </a:t>
            </a:r>
            <a:r>
              <a:rPr lang="fr-FR" dirty="0" err="1" smtClean="0">
                <a:solidFill>
                  <a:srgbClr val="000000"/>
                </a:solidFill>
              </a:rPr>
              <a:t>mankalazà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Azy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Fa </a:t>
            </a:r>
            <a:r>
              <a:rPr lang="fr-FR" dirty="0" err="1" smtClean="0">
                <a:solidFill>
                  <a:srgbClr val="000000"/>
                </a:solidFill>
              </a:rPr>
              <a:t>anton’izao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rehetra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izao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Andininy</a:t>
            </a:r>
            <a:r>
              <a:rPr lang="en-GB" dirty="0" smtClean="0">
                <a:solidFill>
                  <a:srgbClr val="000000"/>
                </a:solidFill>
              </a:rPr>
              <a:t> 2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6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2 </a:t>
            </a:r>
            <a:r>
              <a:rPr lang="en-GB" dirty="0" err="1" smtClean="0">
                <a:solidFill>
                  <a:srgbClr val="000000"/>
                </a:solidFill>
              </a:rPr>
              <a:t>Izay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zavatra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nomeny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Mahafaly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err="1" smtClean="0">
                <a:solidFill>
                  <a:srgbClr val="000000"/>
                </a:solidFill>
              </a:rPr>
              <a:t>mahasoa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Toy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andro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fararano</a:t>
            </a:r>
            <a:r>
              <a:rPr lang="en-GB" dirty="0" smtClean="0">
                <a:solidFill>
                  <a:srgbClr val="000000"/>
                </a:solidFill>
              </a:rPr>
              <a:t> Toy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andro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mipoaka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8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Andininy</a:t>
            </a:r>
            <a:r>
              <a:rPr lang="en-GB" dirty="0" smtClean="0">
                <a:solidFill>
                  <a:srgbClr val="000000"/>
                </a:solidFill>
              </a:rPr>
              <a:t> 3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3 </a:t>
            </a:r>
            <a:r>
              <a:rPr lang="en-GB" dirty="0" err="1" smtClean="0">
                <a:solidFill>
                  <a:srgbClr val="000000"/>
                </a:solidFill>
              </a:rPr>
              <a:t>Dia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ampitomboy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</a:t>
            </a:r>
            <a:r>
              <a:rPr lang="en-GB" dirty="0" err="1" smtClean="0">
                <a:solidFill>
                  <a:srgbClr val="000000"/>
                </a:solidFill>
              </a:rPr>
              <a:t>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sainay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Hahalala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teninao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34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MM 13 Misaora an’I Zanahary</vt:lpstr>
      <vt:lpstr>Andininy 1</vt:lpstr>
      <vt:lpstr>1 Misaora an’i Zanahary Izao olona tontolo izao</vt:lpstr>
      <vt:lpstr>Dia mankalazà Azy Fa anton’izao rehetra izao</vt:lpstr>
      <vt:lpstr>Andininy 2</vt:lpstr>
      <vt:lpstr>2 Izay zavatra nomeny Mahafaly, mahasoa</vt:lpstr>
      <vt:lpstr>Toy ny andro fararano Toy ny andro mipoaka</vt:lpstr>
      <vt:lpstr>Andininy 3</vt:lpstr>
      <vt:lpstr>3 Dia ampitomboy ny sainay Hahalala ny teninao</vt:lpstr>
      <vt:lpstr>Hahafantatra marina  Izay sitraky ny fonao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444 Ry Raiko  feno antra</dc:title>
  <dc:creator>ZAVAMANENOAKV</dc:creator>
  <cp:lastModifiedBy>tsiory</cp:lastModifiedBy>
  <cp:revision>6</cp:revision>
  <dcterms:created xsi:type="dcterms:W3CDTF">2022-04-29T16:00:32Z</dcterms:created>
  <dcterms:modified xsi:type="dcterms:W3CDTF">2023-11-01T14:08:01Z</dcterms:modified>
</cp:coreProperties>
</file>